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17"/>
  </p:notesMasterIdLst>
  <p:handoutMasterIdLst>
    <p:handoutMasterId r:id="rId18"/>
  </p:handoutMasterIdLst>
  <p:sldIdLst>
    <p:sldId id="834" r:id="rId3"/>
    <p:sldId id="912" r:id="rId4"/>
    <p:sldId id="913" r:id="rId5"/>
    <p:sldId id="915" r:id="rId6"/>
    <p:sldId id="917" r:id="rId7"/>
    <p:sldId id="914" r:id="rId8"/>
    <p:sldId id="919" r:id="rId9"/>
    <p:sldId id="920" r:id="rId10"/>
    <p:sldId id="921" r:id="rId11"/>
    <p:sldId id="922" r:id="rId12"/>
    <p:sldId id="923" r:id="rId13"/>
    <p:sldId id="924" r:id="rId14"/>
    <p:sldId id="925" r:id="rId15"/>
    <p:sldId id="926" r:id="rId16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C72671-71D1-4BDB-82AE-425AF0FAE969}">
          <p14:sldIdLst>
            <p14:sldId id="834"/>
            <p14:sldId id="912"/>
            <p14:sldId id="913"/>
            <p14:sldId id="915"/>
            <p14:sldId id="917"/>
            <p14:sldId id="914"/>
            <p14:sldId id="919"/>
            <p14:sldId id="920"/>
            <p14:sldId id="921"/>
            <p14:sldId id="922"/>
            <p14:sldId id="923"/>
            <p14:sldId id="924"/>
            <p14:sldId id="925"/>
            <p14:sldId id="9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4483D0"/>
    <a:srgbClr val="1742A1"/>
    <a:srgbClr val="9E7E38"/>
    <a:srgbClr val="FFFF00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80820" autoAdjust="0"/>
  </p:normalViewPr>
  <p:slideViewPr>
    <p:cSldViewPr snapToGrid="0" snapToObjects="1">
      <p:cViewPr varScale="1">
        <p:scale>
          <a:sx n="142" d="100"/>
          <a:sy n="142" d="100"/>
        </p:scale>
        <p:origin x="74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1AABEE-0BD3-BE49-B66C-64D7D1141BA7}" type="doc">
      <dgm:prSet loTypeId="urn:microsoft.com/office/officeart/2005/8/layout/hierarchy6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78CEAC6-39B4-7541-B489-E0DEF1CE7C00}">
      <dgm:prSet phldrT="[Text]"/>
      <dgm:spPr/>
      <dgm:t>
        <a:bodyPr/>
        <a:lstStyle/>
        <a:p>
          <a:r>
            <a:rPr lang="en-US" dirty="0"/>
            <a:t>Root Node</a:t>
          </a:r>
        </a:p>
      </dgm:t>
    </dgm:pt>
    <dgm:pt modelId="{C826C034-56DA-624C-8106-8FC11AE759E4}" type="parTrans" cxnId="{86CA52EA-306F-7E4E-AEE3-446A433C0383}">
      <dgm:prSet/>
      <dgm:spPr/>
      <dgm:t>
        <a:bodyPr/>
        <a:lstStyle/>
        <a:p>
          <a:endParaRPr lang="en-US"/>
        </a:p>
      </dgm:t>
    </dgm:pt>
    <dgm:pt modelId="{4FF2BDFD-86EB-1546-AF3C-BF4DFD4F6541}" type="sibTrans" cxnId="{86CA52EA-306F-7E4E-AEE3-446A433C0383}">
      <dgm:prSet/>
      <dgm:spPr/>
      <dgm:t>
        <a:bodyPr/>
        <a:lstStyle/>
        <a:p>
          <a:endParaRPr lang="en-US"/>
        </a:p>
      </dgm:t>
    </dgm:pt>
    <dgm:pt modelId="{98E77484-8E74-894C-8438-D2C644E8BD3A}">
      <dgm:prSet phldrT="[Text]"/>
      <dgm:spPr/>
      <dgm:t>
        <a:bodyPr/>
        <a:lstStyle/>
        <a:p>
          <a:r>
            <a:rPr lang="en-US" dirty="0"/>
            <a:t>Decision node</a:t>
          </a:r>
        </a:p>
      </dgm:t>
    </dgm:pt>
    <dgm:pt modelId="{130A0230-BA41-4D40-9EED-D29E8275D1AC}" type="parTrans" cxnId="{8D458E44-FD96-454E-8F4A-E93241D5629D}">
      <dgm:prSet/>
      <dgm:spPr/>
      <dgm:t>
        <a:bodyPr/>
        <a:lstStyle/>
        <a:p>
          <a:endParaRPr lang="en-US"/>
        </a:p>
      </dgm:t>
    </dgm:pt>
    <dgm:pt modelId="{C9715197-83E5-7E49-83A9-6D4541121DF8}" type="sibTrans" cxnId="{8D458E44-FD96-454E-8F4A-E93241D5629D}">
      <dgm:prSet/>
      <dgm:spPr/>
      <dgm:t>
        <a:bodyPr/>
        <a:lstStyle/>
        <a:p>
          <a:endParaRPr lang="en-US"/>
        </a:p>
      </dgm:t>
    </dgm:pt>
    <dgm:pt modelId="{77D513F5-F07A-364B-BA21-56E8C86C9298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B2B6EFB9-5933-9840-A9E3-4E237FD1ADCC}" type="parTrans" cxnId="{75604502-4B8E-CB45-8161-23FE1EEDA816}">
      <dgm:prSet/>
      <dgm:spPr/>
      <dgm:t>
        <a:bodyPr/>
        <a:lstStyle/>
        <a:p>
          <a:endParaRPr lang="en-US"/>
        </a:p>
      </dgm:t>
    </dgm:pt>
    <dgm:pt modelId="{95C573D2-0002-1740-99B7-AC13A91D1E34}" type="sibTrans" cxnId="{75604502-4B8E-CB45-8161-23FE1EEDA816}">
      <dgm:prSet/>
      <dgm:spPr/>
      <dgm:t>
        <a:bodyPr/>
        <a:lstStyle/>
        <a:p>
          <a:endParaRPr lang="en-US"/>
        </a:p>
      </dgm:t>
    </dgm:pt>
    <dgm:pt modelId="{E90C82C2-F612-A94E-91E9-CC4303B4AA16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9D264296-E10E-A44E-9FA7-3DD717D8CE28}" type="parTrans" cxnId="{6358C13D-5CB4-B94E-B865-CEF7424C236D}">
      <dgm:prSet/>
      <dgm:spPr/>
      <dgm:t>
        <a:bodyPr/>
        <a:lstStyle/>
        <a:p>
          <a:endParaRPr lang="en-US"/>
        </a:p>
      </dgm:t>
    </dgm:pt>
    <dgm:pt modelId="{05481975-73B8-6A44-8027-DB313884A52C}" type="sibTrans" cxnId="{6358C13D-5CB4-B94E-B865-CEF7424C236D}">
      <dgm:prSet/>
      <dgm:spPr/>
      <dgm:t>
        <a:bodyPr/>
        <a:lstStyle/>
        <a:p>
          <a:endParaRPr lang="en-US"/>
        </a:p>
      </dgm:t>
    </dgm:pt>
    <dgm:pt modelId="{53193645-27AE-3F4D-B021-4EBFE2B0B3D9}">
      <dgm:prSet phldrT="[Text]"/>
      <dgm:spPr/>
      <dgm:t>
        <a:bodyPr/>
        <a:lstStyle/>
        <a:p>
          <a:r>
            <a:rPr lang="en-US" dirty="0"/>
            <a:t>Decision node</a:t>
          </a:r>
        </a:p>
      </dgm:t>
    </dgm:pt>
    <dgm:pt modelId="{8F669188-C7CE-0A44-A0F4-0363E8937240}" type="parTrans" cxnId="{519D1EED-6A2C-7C46-847A-EB63B32592F1}">
      <dgm:prSet/>
      <dgm:spPr/>
      <dgm:t>
        <a:bodyPr/>
        <a:lstStyle/>
        <a:p>
          <a:endParaRPr lang="en-US"/>
        </a:p>
      </dgm:t>
    </dgm:pt>
    <dgm:pt modelId="{3A71FE08-6584-DE43-99DA-B27E1AC8B88C}" type="sibTrans" cxnId="{519D1EED-6A2C-7C46-847A-EB63B32592F1}">
      <dgm:prSet/>
      <dgm:spPr/>
      <dgm:t>
        <a:bodyPr/>
        <a:lstStyle/>
        <a:p>
          <a:endParaRPr lang="en-US"/>
        </a:p>
      </dgm:t>
    </dgm:pt>
    <dgm:pt modelId="{63BFEF00-A353-1841-BD18-6851EAE2407D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5D93CC9E-DABE-A54D-8188-006AC81116FC}" type="parTrans" cxnId="{6F4988CB-A45A-664A-B079-B0D8879F99F3}">
      <dgm:prSet/>
      <dgm:spPr/>
      <dgm:t>
        <a:bodyPr/>
        <a:lstStyle/>
        <a:p>
          <a:endParaRPr lang="en-US"/>
        </a:p>
      </dgm:t>
    </dgm:pt>
    <dgm:pt modelId="{F88B3B07-082C-0A40-B9D7-FD9F5FABFEF4}" type="sibTrans" cxnId="{6F4988CB-A45A-664A-B079-B0D8879F99F3}">
      <dgm:prSet/>
      <dgm:spPr/>
      <dgm:t>
        <a:bodyPr/>
        <a:lstStyle/>
        <a:p>
          <a:endParaRPr lang="en-US"/>
        </a:p>
      </dgm:t>
    </dgm:pt>
    <dgm:pt modelId="{5E994050-E123-C844-87B5-8432A00275A9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B5A9E356-A928-8D42-BE5F-8B33B1566EC7}" type="parTrans" cxnId="{0A23A640-FCB8-114D-86F6-65F267F640C4}">
      <dgm:prSet/>
      <dgm:spPr/>
      <dgm:t>
        <a:bodyPr/>
        <a:lstStyle/>
        <a:p>
          <a:endParaRPr lang="en-US"/>
        </a:p>
      </dgm:t>
    </dgm:pt>
    <dgm:pt modelId="{2B3BB7FE-D762-0541-A87A-A00ABD6D95F8}" type="sibTrans" cxnId="{0A23A640-FCB8-114D-86F6-65F267F640C4}">
      <dgm:prSet/>
      <dgm:spPr/>
      <dgm:t>
        <a:bodyPr/>
        <a:lstStyle/>
        <a:p>
          <a:endParaRPr lang="en-US"/>
        </a:p>
      </dgm:t>
    </dgm:pt>
    <dgm:pt modelId="{795917EE-604A-5249-8DC1-3B27661735CB}" type="pres">
      <dgm:prSet presAssocID="{811AABEE-0BD3-BE49-B66C-64D7D1141BA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15BEA46-D35E-4E4C-ABE6-27BF12D99D2C}" type="pres">
      <dgm:prSet presAssocID="{811AABEE-0BD3-BE49-B66C-64D7D1141BA7}" presName="hierFlow" presStyleCnt="0"/>
      <dgm:spPr/>
    </dgm:pt>
    <dgm:pt modelId="{76FB3134-3A73-B944-BC57-087FED5F0650}" type="pres">
      <dgm:prSet presAssocID="{811AABEE-0BD3-BE49-B66C-64D7D1141BA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2653F4A-ECFC-8A4F-BEDB-282714EC2D76}" type="pres">
      <dgm:prSet presAssocID="{278CEAC6-39B4-7541-B489-E0DEF1CE7C00}" presName="Name14" presStyleCnt="0"/>
      <dgm:spPr/>
    </dgm:pt>
    <dgm:pt modelId="{178F373D-1D05-C74D-B36E-98ACE260FF15}" type="pres">
      <dgm:prSet presAssocID="{278CEAC6-39B4-7541-B489-E0DEF1CE7C00}" presName="level1Shape" presStyleLbl="node0" presStyleIdx="0" presStyleCnt="1">
        <dgm:presLayoutVars>
          <dgm:chPref val="3"/>
        </dgm:presLayoutVars>
      </dgm:prSet>
      <dgm:spPr/>
    </dgm:pt>
    <dgm:pt modelId="{FEDA87BC-08F6-0A4D-B97D-E9993A5E85D2}" type="pres">
      <dgm:prSet presAssocID="{278CEAC6-39B4-7541-B489-E0DEF1CE7C00}" presName="hierChild2" presStyleCnt="0"/>
      <dgm:spPr/>
    </dgm:pt>
    <dgm:pt modelId="{795D6894-77E2-8342-AE50-72E768D6E269}" type="pres">
      <dgm:prSet presAssocID="{130A0230-BA41-4D40-9EED-D29E8275D1AC}" presName="Name19" presStyleLbl="parChTrans1D2" presStyleIdx="0" presStyleCnt="2"/>
      <dgm:spPr/>
    </dgm:pt>
    <dgm:pt modelId="{7D384875-5BAA-D148-A581-FC0A8E453C18}" type="pres">
      <dgm:prSet presAssocID="{98E77484-8E74-894C-8438-D2C644E8BD3A}" presName="Name21" presStyleCnt="0"/>
      <dgm:spPr/>
    </dgm:pt>
    <dgm:pt modelId="{4782175E-211D-8C43-906C-91B11F335654}" type="pres">
      <dgm:prSet presAssocID="{98E77484-8E74-894C-8438-D2C644E8BD3A}" presName="level2Shape" presStyleLbl="node2" presStyleIdx="0" presStyleCnt="2"/>
      <dgm:spPr/>
    </dgm:pt>
    <dgm:pt modelId="{616F201B-3A26-864A-A746-56F74C3AA195}" type="pres">
      <dgm:prSet presAssocID="{98E77484-8E74-894C-8438-D2C644E8BD3A}" presName="hierChild3" presStyleCnt="0"/>
      <dgm:spPr/>
    </dgm:pt>
    <dgm:pt modelId="{02D94AEE-1B9B-234E-890C-7B624658234D}" type="pres">
      <dgm:prSet presAssocID="{B2B6EFB9-5933-9840-A9E3-4E237FD1ADCC}" presName="Name19" presStyleLbl="parChTrans1D3" presStyleIdx="0" presStyleCnt="4"/>
      <dgm:spPr/>
    </dgm:pt>
    <dgm:pt modelId="{EA40F717-6AFF-F143-9763-960173B63E74}" type="pres">
      <dgm:prSet presAssocID="{77D513F5-F07A-364B-BA21-56E8C86C9298}" presName="Name21" presStyleCnt="0"/>
      <dgm:spPr/>
    </dgm:pt>
    <dgm:pt modelId="{D0D60DA4-D26D-8945-8E68-7E6D4CD084AA}" type="pres">
      <dgm:prSet presAssocID="{77D513F5-F07A-364B-BA21-56E8C86C9298}" presName="level2Shape" presStyleLbl="node3" presStyleIdx="0" presStyleCnt="4"/>
      <dgm:spPr/>
    </dgm:pt>
    <dgm:pt modelId="{86C044AB-7130-8D4D-A619-F8BA6A653EEC}" type="pres">
      <dgm:prSet presAssocID="{77D513F5-F07A-364B-BA21-56E8C86C9298}" presName="hierChild3" presStyleCnt="0"/>
      <dgm:spPr/>
    </dgm:pt>
    <dgm:pt modelId="{66B6C36D-9805-7347-8CA2-6864F0409A81}" type="pres">
      <dgm:prSet presAssocID="{9D264296-E10E-A44E-9FA7-3DD717D8CE28}" presName="Name19" presStyleLbl="parChTrans1D3" presStyleIdx="1" presStyleCnt="4"/>
      <dgm:spPr/>
    </dgm:pt>
    <dgm:pt modelId="{A06471F6-6BBE-D547-8E2A-244295935C67}" type="pres">
      <dgm:prSet presAssocID="{E90C82C2-F612-A94E-91E9-CC4303B4AA16}" presName="Name21" presStyleCnt="0"/>
      <dgm:spPr/>
    </dgm:pt>
    <dgm:pt modelId="{CF14A3BB-CF6D-0A44-80AF-A6F55F877268}" type="pres">
      <dgm:prSet presAssocID="{E90C82C2-F612-A94E-91E9-CC4303B4AA16}" presName="level2Shape" presStyleLbl="node3" presStyleIdx="1" presStyleCnt="4"/>
      <dgm:spPr/>
    </dgm:pt>
    <dgm:pt modelId="{37E82326-CF40-7F4A-A497-392CDBFEA06E}" type="pres">
      <dgm:prSet presAssocID="{E90C82C2-F612-A94E-91E9-CC4303B4AA16}" presName="hierChild3" presStyleCnt="0"/>
      <dgm:spPr/>
    </dgm:pt>
    <dgm:pt modelId="{9B9B874D-05D4-7442-8189-085DE80728A3}" type="pres">
      <dgm:prSet presAssocID="{8F669188-C7CE-0A44-A0F4-0363E8937240}" presName="Name19" presStyleLbl="parChTrans1D2" presStyleIdx="1" presStyleCnt="2"/>
      <dgm:spPr/>
    </dgm:pt>
    <dgm:pt modelId="{EBCB8C33-4F42-104B-B38A-50FE836F68BE}" type="pres">
      <dgm:prSet presAssocID="{53193645-27AE-3F4D-B021-4EBFE2B0B3D9}" presName="Name21" presStyleCnt="0"/>
      <dgm:spPr/>
    </dgm:pt>
    <dgm:pt modelId="{BD9B0E5C-7D64-B74B-9183-C1042CBED1BF}" type="pres">
      <dgm:prSet presAssocID="{53193645-27AE-3F4D-B021-4EBFE2B0B3D9}" presName="level2Shape" presStyleLbl="node2" presStyleIdx="1" presStyleCnt="2"/>
      <dgm:spPr/>
    </dgm:pt>
    <dgm:pt modelId="{FD0114E2-731B-4A41-A02E-AB54492C0F58}" type="pres">
      <dgm:prSet presAssocID="{53193645-27AE-3F4D-B021-4EBFE2B0B3D9}" presName="hierChild3" presStyleCnt="0"/>
      <dgm:spPr/>
    </dgm:pt>
    <dgm:pt modelId="{9372BE71-D2C4-7E42-BA20-380F0958073C}" type="pres">
      <dgm:prSet presAssocID="{5D93CC9E-DABE-A54D-8188-006AC81116FC}" presName="Name19" presStyleLbl="parChTrans1D3" presStyleIdx="2" presStyleCnt="4"/>
      <dgm:spPr/>
    </dgm:pt>
    <dgm:pt modelId="{67F3ED89-A757-2944-8328-FD45466555DC}" type="pres">
      <dgm:prSet presAssocID="{63BFEF00-A353-1841-BD18-6851EAE2407D}" presName="Name21" presStyleCnt="0"/>
      <dgm:spPr/>
    </dgm:pt>
    <dgm:pt modelId="{03C6F237-263C-8642-B47E-373DD9D0A6F4}" type="pres">
      <dgm:prSet presAssocID="{63BFEF00-A353-1841-BD18-6851EAE2407D}" presName="level2Shape" presStyleLbl="node3" presStyleIdx="2" presStyleCnt="4"/>
      <dgm:spPr/>
    </dgm:pt>
    <dgm:pt modelId="{38680EAF-8468-5840-8CBA-E19CBC2983C0}" type="pres">
      <dgm:prSet presAssocID="{63BFEF00-A353-1841-BD18-6851EAE2407D}" presName="hierChild3" presStyleCnt="0"/>
      <dgm:spPr/>
    </dgm:pt>
    <dgm:pt modelId="{9A53D523-97C1-1142-A4C0-93BEB2807B1F}" type="pres">
      <dgm:prSet presAssocID="{B5A9E356-A928-8D42-BE5F-8B33B1566EC7}" presName="Name19" presStyleLbl="parChTrans1D3" presStyleIdx="3" presStyleCnt="4"/>
      <dgm:spPr/>
    </dgm:pt>
    <dgm:pt modelId="{C97296FB-D9EA-EF4E-B7F4-66C7E7444526}" type="pres">
      <dgm:prSet presAssocID="{5E994050-E123-C844-87B5-8432A00275A9}" presName="Name21" presStyleCnt="0"/>
      <dgm:spPr/>
    </dgm:pt>
    <dgm:pt modelId="{79A8853F-D9F8-7848-B329-BAD693B6894F}" type="pres">
      <dgm:prSet presAssocID="{5E994050-E123-C844-87B5-8432A00275A9}" presName="level2Shape" presStyleLbl="node3" presStyleIdx="3" presStyleCnt="4"/>
      <dgm:spPr/>
    </dgm:pt>
    <dgm:pt modelId="{16A41CD7-3025-9349-AB2D-F5BABF09D5FF}" type="pres">
      <dgm:prSet presAssocID="{5E994050-E123-C844-87B5-8432A00275A9}" presName="hierChild3" presStyleCnt="0"/>
      <dgm:spPr/>
    </dgm:pt>
    <dgm:pt modelId="{7C6D8A05-9E55-5A43-99F5-20B4243F3808}" type="pres">
      <dgm:prSet presAssocID="{811AABEE-0BD3-BE49-B66C-64D7D1141BA7}" presName="bgShapesFlow" presStyleCnt="0"/>
      <dgm:spPr/>
    </dgm:pt>
  </dgm:ptLst>
  <dgm:cxnLst>
    <dgm:cxn modelId="{75604502-4B8E-CB45-8161-23FE1EEDA816}" srcId="{98E77484-8E74-894C-8438-D2C644E8BD3A}" destId="{77D513F5-F07A-364B-BA21-56E8C86C9298}" srcOrd="0" destOrd="0" parTransId="{B2B6EFB9-5933-9840-A9E3-4E237FD1ADCC}" sibTransId="{95C573D2-0002-1740-99B7-AC13A91D1E34}"/>
    <dgm:cxn modelId="{0B0DD113-4032-5C4D-B60A-C1BBB8C4647D}" type="presOf" srcId="{278CEAC6-39B4-7541-B489-E0DEF1CE7C00}" destId="{178F373D-1D05-C74D-B36E-98ACE260FF15}" srcOrd="0" destOrd="0" presId="urn:microsoft.com/office/officeart/2005/8/layout/hierarchy6"/>
    <dgm:cxn modelId="{23EE5A16-6900-5245-8961-8471F1FA4AA6}" type="presOf" srcId="{B2B6EFB9-5933-9840-A9E3-4E237FD1ADCC}" destId="{02D94AEE-1B9B-234E-890C-7B624658234D}" srcOrd="0" destOrd="0" presId="urn:microsoft.com/office/officeart/2005/8/layout/hierarchy6"/>
    <dgm:cxn modelId="{2B335A2A-A790-FA46-9176-53D0B586EB18}" type="presOf" srcId="{E90C82C2-F612-A94E-91E9-CC4303B4AA16}" destId="{CF14A3BB-CF6D-0A44-80AF-A6F55F877268}" srcOrd="0" destOrd="0" presId="urn:microsoft.com/office/officeart/2005/8/layout/hierarchy6"/>
    <dgm:cxn modelId="{6358C13D-5CB4-B94E-B865-CEF7424C236D}" srcId="{98E77484-8E74-894C-8438-D2C644E8BD3A}" destId="{E90C82C2-F612-A94E-91E9-CC4303B4AA16}" srcOrd="1" destOrd="0" parTransId="{9D264296-E10E-A44E-9FA7-3DD717D8CE28}" sibTransId="{05481975-73B8-6A44-8027-DB313884A52C}"/>
    <dgm:cxn modelId="{0A23A640-FCB8-114D-86F6-65F267F640C4}" srcId="{53193645-27AE-3F4D-B021-4EBFE2B0B3D9}" destId="{5E994050-E123-C844-87B5-8432A00275A9}" srcOrd="1" destOrd="0" parTransId="{B5A9E356-A928-8D42-BE5F-8B33B1566EC7}" sibTransId="{2B3BB7FE-D762-0541-A87A-A00ABD6D95F8}"/>
    <dgm:cxn modelId="{8D458E44-FD96-454E-8F4A-E93241D5629D}" srcId="{278CEAC6-39B4-7541-B489-E0DEF1CE7C00}" destId="{98E77484-8E74-894C-8438-D2C644E8BD3A}" srcOrd="0" destOrd="0" parTransId="{130A0230-BA41-4D40-9EED-D29E8275D1AC}" sibTransId="{C9715197-83E5-7E49-83A9-6D4541121DF8}"/>
    <dgm:cxn modelId="{DB947455-66C1-E34F-AC85-AB9FD5DAA806}" type="presOf" srcId="{5E994050-E123-C844-87B5-8432A00275A9}" destId="{79A8853F-D9F8-7848-B329-BAD693B6894F}" srcOrd="0" destOrd="0" presId="urn:microsoft.com/office/officeart/2005/8/layout/hierarchy6"/>
    <dgm:cxn modelId="{FFFEC059-7C6C-5147-A606-4CDB18BE813C}" type="presOf" srcId="{77D513F5-F07A-364B-BA21-56E8C86C9298}" destId="{D0D60DA4-D26D-8945-8E68-7E6D4CD084AA}" srcOrd="0" destOrd="0" presId="urn:microsoft.com/office/officeart/2005/8/layout/hierarchy6"/>
    <dgm:cxn modelId="{05F88E68-CCDC-D14D-A903-C5D398DE000E}" type="presOf" srcId="{811AABEE-0BD3-BE49-B66C-64D7D1141BA7}" destId="{795917EE-604A-5249-8DC1-3B27661735CB}" srcOrd="0" destOrd="0" presId="urn:microsoft.com/office/officeart/2005/8/layout/hierarchy6"/>
    <dgm:cxn modelId="{74AF3E8C-06F1-374D-8F2C-1365A1BCE989}" type="presOf" srcId="{98E77484-8E74-894C-8438-D2C644E8BD3A}" destId="{4782175E-211D-8C43-906C-91B11F335654}" srcOrd="0" destOrd="0" presId="urn:microsoft.com/office/officeart/2005/8/layout/hierarchy6"/>
    <dgm:cxn modelId="{C11E888D-948D-3E4B-B470-7E6DA613B6F3}" type="presOf" srcId="{8F669188-C7CE-0A44-A0F4-0363E8937240}" destId="{9B9B874D-05D4-7442-8189-085DE80728A3}" srcOrd="0" destOrd="0" presId="urn:microsoft.com/office/officeart/2005/8/layout/hierarchy6"/>
    <dgm:cxn modelId="{39CE219C-FA9F-4B4F-BE5C-4B8F80DD4A91}" type="presOf" srcId="{5D93CC9E-DABE-A54D-8188-006AC81116FC}" destId="{9372BE71-D2C4-7E42-BA20-380F0958073C}" srcOrd="0" destOrd="0" presId="urn:microsoft.com/office/officeart/2005/8/layout/hierarchy6"/>
    <dgm:cxn modelId="{851130A4-8832-3B4D-BE63-70142A69070A}" type="presOf" srcId="{9D264296-E10E-A44E-9FA7-3DD717D8CE28}" destId="{66B6C36D-9805-7347-8CA2-6864F0409A81}" srcOrd="0" destOrd="0" presId="urn:microsoft.com/office/officeart/2005/8/layout/hierarchy6"/>
    <dgm:cxn modelId="{317C1DAB-FD75-A142-AE8C-993C8D2D356F}" type="presOf" srcId="{53193645-27AE-3F4D-B021-4EBFE2B0B3D9}" destId="{BD9B0E5C-7D64-B74B-9183-C1042CBED1BF}" srcOrd="0" destOrd="0" presId="urn:microsoft.com/office/officeart/2005/8/layout/hierarchy6"/>
    <dgm:cxn modelId="{E67540B9-FEA3-7743-82C3-1D39E3C65178}" type="presOf" srcId="{130A0230-BA41-4D40-9EED-D29E8275D1AC}" destId="{795D6894-77E2-8342-AE50-72E768D6E269}" srcOrd="0" destOrd="0" presId="urn:microsoft.com/office/officeart/2005/8/layout/hierarchy6"/>
    <dgm:cxn modelId="{DB5892BF-998A-7B4D-B89D-154BBE09338E}" type="presOf" srcId="{63BFEF00-A353-1841-BD18-6851EAE2407D}" destId="{03C6F237-263C-8642-B47E-373DD9D0A6F4}" srcOrd="0" destOrd="0" presId="urn:microsoft.com/office/officeart/2005/8/layout/hierarchy6"/>
    <dgm:cxn modelId="{D8D9E0C3-3A50-D740-908A-2A6D3E159AAB}" type="presOf" srcId="{B5A9E356-A928-8D42-BE5F-8B33B1566EC7}" destId="{9A53D523-97C1-1142-A4C0-93BEB2807B1F}" srcOrd="0" destOrd="0" presId="urn:microsoft.com/office/officeart/2005/8/layout/hierarchy6"/>
    <dgm:cxn modelId="{6F4988CB-A45A-664A-B079-B0D8879F99F3}" srcId="{53193645-27AE-3F4D-B021-4EBFE2B0B3D9}" destId="{63BFEF00-A353-1841-BD18-6851EAE2407D}" srcOrd="0" destOrd="0" parTransId="{5D93CC9E-DABE-A54D-8188-006AC81116FC}" sibTransId="{F88B3B07-082C-0A40-B9D7-FD9F5FABFEF4}"/>
    <dgm:cxn modelId="{86CA52EA-306F-7E4E-AEE3-446A433C0383}" srcId="{811AABEE-0BD3-BE49-B66C-64D7D1141BA7}" destId="{278CEAC6-39B4-7541-B489-E0DEF1CE7C00}" srcOrd="0" destOrd="0" parTransId="{C826C034-56DA-624C-8106-8FC11AE759E4}" sibTransId="{4FF2BDFD-86EB-1546-AF3C-BF4DFD4F6541}"/>
    <dgm:cxn modelId="{519D1EED-6A2C-7C46-847A-EB63B32592F1}" srcId="{278CEAC6-39B4-7541-B489-E0DEF1CE7C00}" destId="{53193645-27AE-3F4D-B021-4EBFE2B0B3D9}" srcOrd="1" destOrd="0" parTransId="{8F669188-C7CE-0A44-A0F4-0363E8937240}" sibTransId="{3A71FE08-6584-DE43-99DA-B27E1AC8B88C}"/>
    <dgm:cxn modelId="{7003E82F-1A1B-FA4E-821F-CEF29389D347}" type="presParOf" srcId="{795917EE-604A-5249-8DC1-3B27661735CB}" destId="{815BEA46-D35E-4E4C-ABE6-27BF12D99D2C}" srcOrd="0" destOrd="0" presId="urn:microsoft.com/office/officeart/2005/8/layout/hierarchy6"/>
    <dgm:cxn modelId="{0A6D74EA-6A99-9D4B-90F6-E4E2CEDC1668}" type="presParOf" srcId="{815BEA46-D35E-4E4C-ABE6-27BF12D99D2C}" destId="{76FB3134-3A73-B944-BC57-087FED5F0650}" srcOrd="0" destOrd="0" presId="urn:microsoft.com/office/officeart/2005/8/layout/hierarchy6"/>
    <dgm:cxn modelId="{4CB41EBB-FE2F-FC49-B50B-93E01ED40F7F}" type="presParOf" srcId="{76FB3134-3A73-B944-BC57-087FED5F0650}" destId="{72653F4A-ECFC-8A4F-BEDB-282714EC2D76}" srcOrd="0" destOrd="0" presId="urn:microsoft.com/office/officeart/2005/8/layout/hierarchy6"/>
    <dgm:cxn modelId="{183F24F8-FE3D-564C-AACC-2C818EC01301}" type="presParOf" srcId="{72653F4A-ECFC-8A4F-BEDB-282714EC2D76}" destId="{178F373D-1D05-C74D-B36E-98ACE260FF15}" srcOrd="0" destOrd="0" presId="urn:microsoft.com/office/officeart/2005/8/layout/hierarchy6"/>
    <dgm:cxn modelId="{A4BD5FF1-54D5-3148-9ADA-CB89345AFE97}" type="presParOf" srcId="{72653F4A-ECFC-8A4F-BEDB-282714EC2D76}" destId="{FEDA87BC-08F6-0A4D-B97D-E9993A5E85D2}" srcOrd="1" destOrd="0" presId="urn:microsoft.com/office/officeart/2005/8/layout/hierarchy6"/>
    <dgm:cxn modelId="{1C46EACF-BCE4-D147-8EEA-62E71EFA1ECE}" type="presParOf" srcId="{FEDA87BC-08F6-0A4D-B97D-E9993A5E85D2}" destId="{795D6894-77E2-8342-AE50-72E768D6E269}" srcOrd="0" destOrd="0" presId="urn:microsoft.com/office/officeart/2005/8/layout/hierarchy6"/>
    <dgm:cxn modelId="{32E1BA07-D7C9-4B40-860C-8001BD4F81D1}" type="presParOf" srcId="{FEDA87BC-08F6-0A4D-B97D-E9993A5E85D2}" destId="{7D384875-5BAA-D148-A581-FC0A8E453C18}" srcOrd="1" destOrd="0" presId="urn:microsoft.com/office/officeart/2005/8/layout/hierarchy6"/>
    <dgm:cxn modelId="{773B3CA3-3EE4-E24F-83E4-B86160F0BEF5}" type="presParOf" srcId="{7D384875-5BAA-D148-A581-FC0A8E453C18}" destId="{4782175E-211D-8C43-906C-91B11F335654}" srcOrd="0" destOrd="0" presId="urn:microsoft.com/office/officeart/2005/8/layout/hierarchy6"/>
    <dgm:cxn modelId="{0693842E-0821-2844-834D-16190D03145C}" type="presParOf" srcId="{7D384875-5BAA-D148-A581-FC0A8E453C18}" destId="{616F201B-3A26-864A-A746-56F74C3AA195}" srcOrd="1" destOrd="0" presId="urn:microsoft.com/office/officeart/2005/8/layout/hierarchy6"/>
    <dgm:cxn modelId="{57BB967E-00AB-ED47-B1DC-389C228DE957}" type="presParOf" srcId="{616F201B-3A26-864A-A746-56F74C3AA195}" destId="{02D94AEE-1B9B-234E-890C-7B624658234D}" srcOrd="0" destOrd="0" presId="urn:microsoft.com/office/officeart/2005/8/layout/hierarchy6"/>
    <dgm:cxn modelId="{C9E0CE84-3E0B-6445-ADA6-7CDD8B75BD10}" type="presParOf" srcId="{616F201B-3A26-864A-A746-56F74C3AA195}" destId="{EA40F717-6AFF-F143-9763-960173B63E74}" srcOrd="1" destOrd="0" presId="urn:microsoft.com/office/officeart/2005/8/layout/hierarchy6"/>
    <dgm:cxn modelId="{2F52375E-B74E-554E-A9B4-3338B601FA92}" type="presParOf" srcId="{EA40F717-6AFF-F143-9763-960173B63E74}" destId="{D0D60DA4-D26D-8945-8E68-7E6D4CD084AA}" srcOrd="0" destOrd="0" presId="urn:microsoft.com/office/officeart/2005/8/layout/hierarchy6"/>
    <dgm:cxn modelId="{FFA66A12-A9B3-3647-B2DE-AC139F5E7BA5}" type="presParOf" srcId="{EA40F717-6AFF-F143-9763-960173B63E74}" destId="{86C044AB-7130-8D4D-A619-F8BA6A653EEC}" srcOrd="1" destOrd="0" presId="urn:microsoft.com/office/officeart/2005/8/layout/hierarchy6"/>
    <dgm:cxn modelId="{12C42969-9FE0-A941-BE5A-5CAB6840B016}" type="presParOf" srcId="{616F201B-3A26-864A-A746-56F74C3AA195}" destId="{66B6C36D-9805-7347-8CA2-6864F0409A81}" srcOrd="2" destOrd="0" presId="urn:microsoft.com/office/officeart/2005/8/layout/hierarchy6"/>
    <dgm:cxn modelId="{F59E05AF-E603-904E-BC9B-4F223F872FF3}" type="presParOf" srcId="{616F201B-3A26-864A-A746-56F74C3AA195}" destId="{A06471F6-6BBE-D547-8E2A-244295935C67}" srcOrd="3" destOrd="0" presId="urn:microsoft.com/office/officeart/2005/8/layout/hierarchy6"/>
    <dgm:cxn modelId="{68E2CF49-0743-CB48-91B1-EF4441B4E012}" type="presParOf" srcId="{A06471F6-6BBE-D547-8E2A-244295935C67}" destId="{CF14A3BB-CF6D-0A44-80AF-A6F55F877268}" srcOrd="0" destOrd="0" presId="urn:microsoft.com/office/officeart/2005/8/layout/hierarchy6"/>
    <dgm:cxn modelId="{5B52716B-05D4-8D4C-8FBC-26F9CDB72E11}" type="presParOf" srcId="{A06471F6-6BBE-D547-8E2A-244295935C67}" destId="{37E82326-CF40-7F4A-A497-392CDBFEA06E}" srcOrd="1" destOrd="0" presId="urn:microsoft.com/office/officeart/2005/8/layout/hierarchy6"/>
    <dgm:cxn modelId="{0EC8C19F-D262-F64D-9D57-F0047EA84FF8}" type="presParOf" srcId="{FEDA87BC-08F6-0A4D-B97D-E9993A5E85D2}" destId="{9B9B874D-05D4-7442-8189-085DE80728A3}" srcOrd="2" destOrd="0" presId="urn:microsoft.com/office/officeart/2005/8/layout/hierarchy6"/>
    <dgm:cxn modelId="{DCEB166F-8C39-324D-AC1D-A4F3C9F5D409}" type="presParOf" srcId="{FEDA87BC-08F6-0A4D-B97D-E9993A5E85D2}" destId="{EBCB8C33-4F42-104B-B38A-50FE836F68BE}" srcOrd="3" destOrd="0" presId="urn:microsoft.com/office/officeart/2005/8/layout/hierarchy6"/>
    <dgm:cxn modelId="{BEB93361-0BB8-5C4A-88D7-876FFDF9A718}" type="presParOf" srcId="{EBCB8C33-4F42-104B-B38A-50FE836F68BE}" destId="{BD9B0E5C-7D64-B74B-9183-C1042CBED1BF}" srcOrd="0" destOrd="0" presId="urn:microsoft.com/office/officeart/2005/8/layout/hierarchy6"/>
    <dgm:cxn modelId="{15411E09-86A9-E84C-BA2C-E7689CD9A17D}" type="presParOf" srcId="{EBCB8C33-4F42-104B-B38A-50FE836F68BE}" destId="{FD0114E2-731B-4A41-A02E-AB54492C0F58}" srcOrd="1" destOrd="0" presId="urn:microsoft.com/office/officeart/2005/8/layout/hierarchy6"/>
    <dgm:cxn modelId="{B8EAE95E-15E4-2D46-894C-E99CBE0CA406}" type="presParOf" srcId="{FD0114E2-731B-4A41-A02E-AB54492C0F58}" destId="{9372BE71-D2C4-7E42-BA20-380F0958073C}" srcOrd="0" destOrd="0" presId="urn:microsoft.com/office/officeart/2005/8/layout/hierarchy6"/>
    <dgm:cxn modelId="{BC2F2421-7778-EC4A-BD5C-D6E6EF0E69AF}" type="presParOf" srcId="{FD0114E2-731B-4A41-A02E-AB54492C0F58}" destId="{67F3ED89-A757-2944-8328-FD45466555DC}" srcOrd="1" destOrd="0" presId="urn:microsoft.com/office/officeart/2005/8/layout/hierarchy6"/>
    <dgm:cxn modelId="{BA3BA533-2C00-3846-B995-9850AA3EB79C}" type="presParOf" srcId="{67F3ED89-A757-2944-8328-FD45466555DC}" destId="{03C6F237-263C-8642-B47E-373DD9D0A6F4}" srcOrd="0" destOrd="0" presId="urn:microsoft.com/office/officeart/2005/8/layout/hierarchy6"/>
    <dgm:cxn modelId="{C2E31E6F-77D4-6646-86AE-68A16B39C0C7}" type="presParOf" srcId="{67F3ED89-A757-2944-8328-FD45466555DC}" destId="{38680EAF-8468-5840-8CBA-E19CBC2983C0}" srcOrd="1" destOrd="0" presId="urn:microsoft.com/office/officeart/2005/8/layout/hierarchy6"/>
    <dgm:cxn modelId="{AA204686-C3F2-6A40-B572-49100E89CC9A}" type="presParOf" srcId="{FD0114E2-731B-4A41-A02E-AB54492C0F58}" destId="{9A53D523-97C1-1142-A4C0-93BEB2807B1F}" srcOrd="2" destOrd="0" presId="urn:microsoft.com/office/officeart/2005/8/layout/hierarchy6"/>
    <dgm:cxn modelId="{1ACD1528-21BB-CA46-AB49-4AAD781FBF26}" type="presParOf" srcId="{FD0114E2-731B-4A41-A02E-AB54492C0F58}" destId="{C97296FB-D9EA-EF4E-B7F4-66C7E7444526}" srcOrd="3" destOrd="0" presId="urn:microsoft.com/office/officeart/2005/8/layout/hierarchy6"/>
    <dgm:cxn modelId="{C40B2DAA-A5F7-D647-B29A-389378005A6D}" type="presParOf" srcId="{C97296FB-D9EA-EF4E-B7F4-66C7E7444526}" destId="{79A8853F-D9F8-7848-B329-BAD693B6894F}" srcOrd="0" destOrd="0" presId="urn:microsoft.com/office/officeart/2005/8/layout/hierarchy6"/>
    <dgm:cxn modelId="{243E11D3-D3AC-E142-8748-AB43237E8983}" type="presParOf" srcId="{C97296FB-D9EA-EF4E-B7F4-66C7E7444526}" destId="{16A41CD7-3025-9349-AB2D-F5BABF09D5FF}" srcOrd="1" destOrd="0" presId="urn:microsoft.com/office/officeart/2005/8/layout/hierarchy6"/>
    <dgm:cxn modelId="{8CB58A33-3E9A-A847-91F8-453AA9E342F0}" type="presParOf" srcId="{795917EE-604A-5249-8DC1-3B27661735CB}" destId="{7C6D8A05-9E55-5A43-99F5-20B4243F3808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1AABEE-0BD3-BE49-B66C-64D7D1141BA7}" type="doc">
      <dgm:prSet loTypeId="urn:microsoft.com/office/officeart/2005/8/layout/hierarchy6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78CEAC6-39B4-7541-B489-E0DEF1CE7C00}">
      <dgm:prSet phldrT="[Text]"/>
      <dgm:spPr/>
      <dgm:t>
        <a:bodyPr/>
        <a:lstStyle/>
        <a:p>
          <a:r>
            <a:rPr lang="en-US" dirty="0"/>
            <a:t>True. = </a:t>
          </a:r>
          <a:r>
            <a:rPr lang="en-US" b="0" i="0" dirty="0"/>
            <a:t>483</a:t>
          </a:r>
          <a:endParaRPr lang="en-US" dirty="0"/>
        </a:p>
        <a:p>
          <a:r>
            <a:rPr lang="en-US" dirty="0"/>
            <a:t>False. = </a:t>
          </a:r>
          <a:r>
            <a:rPr lang="en-US" b="0" i="0" dirty="0"/>
            <a:t>2850</a:t>
          </a:r>
        </a:p>
        <a:p>
          <a:r>
            <a:rPr lang="en-US" b="0" i="0" dirty="0" err="1"/>
            <a:t>P_true</a:t>
          </a:r>
          <a:r>
            <a:rPr lang="en-US" b="0" i="0" dirty="0"/>
            <a:t> = 0.145</a:t>
          </a:r>
        </a:p>
        <a:p>
          <a:r>
            <a:rPr lang="en-US" dirty="0" err="1"/>
            <a:t>Cust_serv_calls</a:t>
          </a:r>
          <a:endParaRPr lang="en-US" dirty="0"/>
        </a:p>
      </dgm:t>
    </dgm:pt>
    <dgm:pt modelId="{C826C034-56DA-624C-8106-8FC11AE759E4}" type="parTrans" cxnId="{86CA52EA-306F-7E4E-AEE3-446A433C0383}">
      <dgm:prSet/>
      <dgm:spPr/>
      <dgm:t>
        <a:bodyPr/>
        <a:lstStyle/>
        <a:p>
          <a:endParaRPr lang="en-US"/>
        </a:p>
      </dgm:t>
    </dgm:pt>
    <dgm:pt modelId="{4FF2BDFD-86EB-1546-AF3C-BF4DFD4F6541}" type="sibTrans" cxnId="{86CA52EA-306F-7E4E-AEE3-446A433C0383}">
      <dgm:prSet/>
      <dgm:spPr/>
      <dgm:t>
        <a:bodyPr/>
        <a:lstStyle/>
        <a:p>
          <a:endParaRPr lang="en-US"/>
        </a:p>
      </dgm:t>
    </dgm:pt>
    <dgm:pt modelId="{98E77484-8E74-894C-8438-D2C644E8BD3A}">
      <dgm:prSet phldrT="[Text]"/>
      <dgm:spPr/>
      <dgm:t>
        <a:bodyPr/>
        <a:lstStyle/>
        <a:p>
          <a:r>
            <a:rPr lang="en-US" dirty="0"/>
            <a:t>True. = </a:t>
          </a:r>
          <a:r>
            <a:rPr lang="en-US" b="0" i="0" dirty="0"/>
            <a:t>421</a:t>
          </a:r>
          <a:endParaRPr lang="en-US" dirty="0"/>
        </a:p>
        <a:p>
          <a:r>
            <a:rPr lang="en-US" dirty="0"/>
            <a:t>False. = </a:t>
          </a:r>
          <a:r>
            <a:rPr lang="en-US" b="0" i="0" dirty="0"/>
            <a:t>2811</a:t>
          </a:r>
        </a:p>
        <a:p>
          <a:r>
            <a:rPr lang="en-US" b="0" i="0" dirty="0" err="1"/>
            <a:t>P_true</a:t>
          </a:r>
          <a:r>
            <a:rPr lang="en-US" b="0" i="0" dirty="0"/>
            <a:t> = 0.13</a:t>
          </a:r>
        </a:p>
        <a:p>
          <a:r>
            <a:rPr lang="en-US" dirty="0" err="1"/>
            <a:t>Day_mis</a:t>
          </a:r>
          <a:endParaRPr lang="en-US" dirty="0"/>
        </a:p>
      </dgm:t>
    </dgm:pt>
    <dgm:pt modelId="{130A0230-BA41-4D40-9EED-D29E8275D1AC}" type="parTrans" cxnId="{8D458E44-FD96-454E-8F4A-E93241D5629D}">
      <dgm:prSet/>
      <dgm:spPr/>
      <dgm:t>
        <a:bodyPr/>
        <a:lstStyle/>
        <a:p>
          <a:endParaRPr lang="en-US"/>
        </a:p>
      </dgm:t>
    </dgm:pt>
    <dgm:pt modelId="{C9715197-83E5-7E49-83A9-6D4541121DF8}" type="sibTrans" cxnId="{8D458E44-FD96-454E-8F4A-E93241D5629D}">
      <dgm:prSet/>
      <dgm:spPr/>
      <dgm:t>
        <a:bodyPr/>
        <a:lstStyle/>
        <a:p>
          <a:endParaRPr lang="en-US"/>
        </a:p>
      </dgm:t>
    </dgm:pt>
    <dgm:pt modelId="{77D513F5-F07A-364B-BA21-56E8C86C9298}">
      <dgm:prSet phldrT="[Text]"/>
      <dgm:spPr/>
      <dgm:t>
        <a:bodyPr/>
        <a:lstStyle/>
        <a:p>
          <a:r>
            <a:rPr lang="en-US" dirty="0"/>
            <a:t>True. = 287</a:t>
          </a:r>
        </a:p>
        <a:p>
          <a:r>
            <a:rPr lang="en-US" dirty="0"/>
            <a:t>False. = </a:t>
          </a:r>
          <a:r>
            <a:rPr lang="en-US" b="0" i="0" dirty="0"/>
            <a:t>2704</a:t>
          </a:r>
        </a:p>
        <a:p>
          <a:r>
            <a:rPr lang="en-US" b="0" i="0" dirty="0" err="1"/>
            <a:t>P_true</a:t>
          </a:r>
          <a:r>
            <a:rPr lang="en-US" b="0" i="0" dirty="0"/>
            <a:t> = 0.096</a:t>
          </a:r>
        </a:p>
      </dgm:t>
    </dgm:pt>
    <dgm:pt modelId="{B2B6EFB9-5933-9840-A9E3-4E237FD1ADCC}" type="parTrans" cxnId="{75604502-4B8E-CB45-8161-23FE1EEDA816}">
      <dgm:prSet/>
      <dgm:spPr/>
      <dgm:t>
        <a:bodyPr/>
        <a:lstStyle/>
        <a:p>
          <a:endParaRPr lang="en-US"/>
        </a:p>
      </dgm:t>
    </dgm:pt>
    <dgm:pt modelId="{95C573D2-0002-1740-99B7-AC13A91D1E34}" type="sibTrans" cxnId="{75604502-4B8E-CB45-8161-23FE1EEDA816}">
      <dgm:prSet/>
      <dgm:spPr/>
      <dgm:t>
        <a:bodyPr/>
        <a:lstStyle/>
        <a:p>
          <a:endParaRPr lang="en-US"/>
        </a:p>
      </dgm:t>
    </dgm:pt>
    <dgm:pt modelId="{E90C82C2-F612-A94E-91E9-CC4303B4AA16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True. = </a:t>
          </a:r>
          <a:r>
            <a:rPr lang="en-US" b="0" i="0" dirty="0"/>
            <a:t>137</a:t>
          </a:r>
          <a:endParaRPr lang="en-US" dirty="0"/>
        </a:p>
        <a:p>
          <a:r>
            <a:rPr lang="en-US" dirty="0"/>
            <a:t>False. = </a:t>
          </a:r>
          <a:r>
            <a:rPr lang="en-US" b="0" i="0" dirty="0"/>
            <a:t>107</a:t>
          </a:r>
        </a:p>
        <a:p>
          <a:r>
            <a:rPr lang="en-US" b="0" i="0" dirty="0" err="1"/>
            <a:t>P_true</a:t>
          </a:r>
          <a:r>
            <a:rPr lang="en-US" b="0" i="0" dirty="0"/>
            <a:t> = 0.556</a:t>
          </a:r>
        </a:p>
      </dgm:t>
    </dgm:pt>
    <dgm:pt modelId="{9D264296-E10E-A44E-9FA7-3DD717D8CE28}" type="parTrans" cxnId="{6358C13D-5CB4-B94E-B865-CEF7424C236D}">
      <dgm:prSet/>
      <dgm:spPr/>
      <dgm:t>
        <a:bodyPr/>
        <a:lstStyle/>
        <a:p>
          <a:endParaRPr lang="en-US"/>
        </a:p>
      </dgm:t>
    </dgm:pt>
    <dgm:pt modelId="{05481975-73B8-6A44-8027-DB313884A52C}" type="sibTrans" cxnId="{6358C13D-5CB4-B94E-B865-CEF7424C236D}">
      <dgm:prSet/>
      <dgm:spPr/>
      <dgm:t>
        <a:bodyPr/>
        <a:lstStyle/>
        <a:p>
          <a:endParaRPr lang="en-US"/>
        </a:p>
      </dgm:t>
    </dgm:pt>
    <dgm:pt modelId="{53193645-27AE-3F4D-B021-4EBFE2B0B3D9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True. = 62</a:t>
          </a:r>
        </a:p>
        <a:p>
          <a:r>
            <a:rPr lang="en-US" dirty="0"/>
            <a:t>False. = 39</a:t>
          </a:r>
        </a:p>
        <a:p>
          <a:r>
            <a:rPr lang="en-US" dirty="0" err="1"/>
            <a:t>P_true</a:t>
          </a:r>
          <a:r>
            <a:rPr lang="en-US" dirty="0"/>
            <a:t> = 0.62</a:t>
          </a:r>
        </a:p>
        <a:p>
          <a:r>
            <a:rPr lang="en-US" dirty="0" err="1"/>
            <a:t>Day_mins</a:t>
          </a:r>
          <a:endParaRPr lang="en-US" dirty="0"/>
        </a:p>
      </dgm:t>
    </dgm:pt>
    <dgm:pt modelId="{8F669188-C7CE-0A44-A0F4-0363E8937240}" type="parTrans" cxnId="{519D1EED-6A2C-7C46-847A-EB63B32592F1}">
      <dgm:prSet/>
      <dgm:spPr/>
      <dgm:t>
        <a:bodyPr/>
        <a:lstStyle/>
        <a:p>
          <a:endParaRPr lang="en-US"/>
        </a:p>
      </dgm:t>
    </dgm:pt>
    <dgm:pt modelId="{3A71FE08-6584-DE43-99DA-B27E1AC8B88C}" type="sibTrans" cxnId="{519D1EED-6A2C-7C46-847A-EB63B32592F1}">
      <dgm:prSet/>
      <dgm:spPr/>
      <dgm:t>
        <a:bodyPr/>
        <a:lstStyle/>
        <a:p>
          <a:endParaRPr lang="en-US"/>
        </a:p>
      </dgm:t>
    </dgm:pt>
    <dgm:pt modelId="{63BFEF00-A353-1841-BD18-6851EAE2407D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True. = 35 </a:t>
          </a:r>
        </a:p>
        <a:p>
          <a:r>
            <a:rPr lang="en-US" dirty="0"/>
            <a:t>False. = 2</a:t>
          </a:r>
        </a:p>
        <a:p>
          <a:r>
            <a:rPr lang="en-US" dirty="0" err="1"/>
            <a:t>P_true</a:t>
          </a:r>
          <a:r>
            <a:rPr lang="en-US" dirty="0"/>
            <a:t> = </a:t>
          </a:r>
          <a:r>
            <a:rPr lang="en-US" b="0" i="0" u="none" dirty="0"/>
            <a:t>0.946</a:t>
          </a:r>
          <a:endParaRPr lang="en-US" dirty="0"/>
        </a:p>
      </dgm:t>
    </dgm:pt>
    <dgm:pt modelId="{5D93CC9E-DABE-A54D-8188-006AC81116FC}" type="parTrans" cxnId="{6F4988CB-A45A-664A-B079-B0D8879F99F3}">
      <dgm:prSet/>
      <dgm:spPr/>
      <dgm:t>
        <a:bodyPr/>
        <a:lstStyle/>
        <a:p>
          <a:endParaRPr lang="en-US"/>
        </a:p>
      </dgm:t>
    </dgm:pt>
    <dgm:pt modelId="{F88B3B07-082C-0A40-B9D7-FD9F5FABFEF4}" type="sibTrans" cxnId="{6F4988CB-A45A-664A-B079-B0D8879F99F3}">
      <dgm:prSet/>
      <dgm:spPr/>
      <dgm:t>
        <a:bodyPr/>
        <a:lstStyle/>
        <a:p>
          <a:endParaRPr lang="en-US"/>
        </a:p>
      </dgm:t>
    </dgm:pt>
    <dgm:pt modelId="{5E994050-E123-C844-87B5-8432A00275A9}">
      <dgm:prSet phldrT="[Text]"/>
      <dgm:spPr/>
      <dgm:t>
        <a:bodyPr/>
        <a:lstStyle/>
        <a:p>
          <a:r>
            <a:rPr lang="en-US" dirty="0"/>
            <a:t>True. = 27</a:t>
          </a:r>
        </a:p>
        <a:p>
          <a:r>
            <a:rPr lang="en-US" dirty="0"/>
            <a:t>False. = 37</a:t>
          </a:r>
        </a:p>
        <a:p>
          <a:r>
            <a:rPr lang="en-US" dirty="0" err="1"/>
            <a:t>P_true</a:t>
          </a:r>
          <a:r>
            <a:rPr lang="en-US" dirty="0"/>
            <a:t> = </a:t>
          </a:r>
          <a:r>
            <a:rPr lang="en-US" b="0" i="0" u="none" dirty="0"/>
            <a:t>0.422</a:t>
          </a:r>
          <a:endParaRPr lang="en-US" dirty="0"/>
        </a:p>
      </dgm:t>
    </dgm:pt>
    <dgm:pt modelId="{B5A9E356-A928-8D42-BE5F-8B33B1566EC7}" type="parTrans" cxnId="{0A23A640-FCB8-114D-86F6-65F267F640C4}">
      <dgm:prSet/>
      <dgm:spPr/>
      <dgm:t>
        <a:bodyPr/>
        <a:lstStyle/>
        <a:p>
          <a:endParaRPr lang="en-US"/>
        </a:p>
      </dgm:t>
    </dgm:pt>
    <dgm:pt modelId="{2B3BB7FE-D762-0541-A87A-A00ABD6D95F8}" type="sibTrans" cxnId="{0A23A640-FCB8-114D-86F6-65F267F640C4}">
      <dgm:prSet/>
      <dgm:spPr/>
      <dgm:t>
        <a:bodyPr/>
        <a:lstStyle/>
        <a:p>
          <a:endParaRPr lang="en-US"/>
        </a:p>
      </dgm:t>
    </dgm:pt>
    <dgm:pt modelId="{0EA1164C-27AE-934E-9E97-7AA210A75D2F}" type="pres">
      <dgm:prSet presAssocID="{811AABEE-0BD3-BE49-B66C-64D7D1141BA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587E5CE-E770-FB45-8DAE-C97ABD7474E4}" type="pres">
      <dgm:prSet presAssocID="{811AABEE-0BD3-BE49-B66C-64D7D1141BA7}" presName="hierFlow" presStyleCnt="0"/>
      <dgm:spPr/>
    </dgm:pt>
    <dgm:pt modelId="{CB367F8B-0A71-674C-85C8-F76A5F40D523}" type="pres">
      <dgm:prSet presAssocID="{811AABEE-0BD3-BE49-B66C-64D7D1141BA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0FB7047-92B4-354F-BD8A-20D69209AFA6}" type="pres">
      <dgm:prSet presAssocID="{278CEAC6-39B4-7541-B489-E0DEF1CE7C00}" presName="Name14" presStyleCnt="0"/>
      <dgm:spPr/>
    </dgm:pt>
    <dgm:pt modelId="{D9C4D071-7A9E-564C-9D34-2C5CA9103662}" type="pres">
      <dgm:prSet presAssocID="{278CEAC6-39B4-7541-B489-E0DEF1CE7C00}" presName="level1Shape" presStyleLbl="node0" presStyleIdx="0" presStyleCnt="1">
        <dgm:presLayoutVars>
          <dgm:chPref val="3"/>
        </dgm:presLayoutVars>
      </dgm:prSet>
      <dgm:spPr/>
    </dgm:pt>
    <dgm:pt modelId="{F26F98E7-AB2F-314F-9408-C33B0DE1987C}" type="pres">
      <dgm:prSet presAssocID="{278CEAC6-39B4-7541-B489-E0DEF1CE7C00}" presName="hierChild2" presStyleCnt="0"/>
      <dgm:spPr/>
    </dgm:pt>
    <dgm:pt modelId="{A6DE9C54-EECB-4643-8590-C8505990A662}" type="pres">
      <dgm:prSet presAssocID="{130A0230-BA41-4D40-9EED-D29E8275D1AC}" presName="Name19" presStyleLbl="parChTrans1D2" presStyleIdx="0" presStyleCnt="2"/>
      <dgm:spPr/>
    </dgm:pt>
    <dgm:pt modelId="{ACB49A26-BCE4-4942-B7EC-C33596FAD74E}" type="pres">
      <dgm:prSet presAssocID="{98E77484-8E74-894C-8438-D2C644E8BD3A}" presName="Name21" presStyleCnt="0"/>
      <dgm:spPr/>
    </dgm:pt>
    <dgm:pt modelId="{5BF1B972-947F-1642-97F6-A0CDF7D3BDB7}" type="pres">
      <dgm:prSet presAssocID="{98E77484-8E74-894C-8438-D2C644E8BD3A}" presName="level2Shape" presStyleLbl="node2" presStyleIdx="0" presStyleCnt="2"/>
      <dgm:spPr/>
    </dgm:pt>
    <dgm:pt modelId="{2B5E5AC3-E3E6-E240-8638-9EAE7AED4017}" type="pres">
      <dgm:prSet presAssocID="{98E77484-8E74-894C-8438-D2C644E8BD3A}" presName="hierChild3" presStyleCnt="0"/>
      <dgm:spPr/>
    </dgm:pt>
    <dgm:pt modelId="{0D6D5671-B62C-CD44-A342-12003510B956}" type="pres">
      <dgm:prSet presAssocID="{B2B6EFB9-5933-9840-A9E3-4E237FD1ADCC}" presName="Name19" presStyleLbl="parChTrans1D3" presStyleIdx="0" presStyleCnt="4"/>
      <dgm:spPr/>
    </dgm:pt>
    <dgm:pt modelId="{C7C663AF-C9A0-554B-A18B-0F87AFE67805}" type="pres">
      <dgm:prSet presAssocID="{77D513F5-F07A-364B-BA21-56E8C86C9298}" presName="Name21" presStyleCnt="0"/>
      <dgm:spPr/>
    </dgm:pt>
    <dgm:pt modelId="{8D0FBFCB-8484-754B-9F40-59F2CC89AD8F}" type="pres">
      <dgm:prSet presAssocID="{77D513F5-F07A-364B-BA21-56E8C86C9298}" presName="level2Shape" presStyleLbl="node3" presStyleIdx="0" presStyleCnt="4"/>
      <dgm:spPr/>
    </dgm:pt>
    <dgm:pt modelId="{041848E9-978D-6F4F-843B-EDE100A5EA34}" type="pres">
      <dgm:prSet presAssocID="{77D513F5-F07A-364B-BA21-56E8C86C9298}" presName="hierChild3" presStyleCnt="0"/>
      <dgm:spPr/>
    </dgm:pt>
    <dgm:pt modelId="{9B32F401-9803-9A40-AF4D-087F613C0EBA}" type="pres">
      <dgm:prSet presAssocID="{9D264296-E10E-A44E-9FA7-3DD717D8CE28}" presName="Name19" presStyleLbl="parChTrans1D3" presStyleIdx="1" presStyleCnt="4"/>
      <dgm:spPr/>
    </dgm:pt>
    <dgm:pt modelId="{7AD332F8-27B0-A746-BB9B-7A7B3E2A6F8E}" type="pres">
      <dgm:prSet presAssocID="{E90C82C2-F612-A94E-91E9-CC4303B4AA16}" presName="Name21" presStyleCnt="0"/>
      <dgm:spPr/>
    </dgm:pt>
    <dgm:pt modelId="{4979A155-12EC-EF41-9B46-8B4E663C2186}" type="pres">
      <dgm:prSet presAssocID="{E90C82C2-F612-A94E-91E9-CC4303B4AA16}" presName="level2Shape" presStyleLbl="node3" presStyleIdx="1" presStyleCnt="4"/>
      <dgm:spPr/>
    </dgm:pt>
    <dgm:pt modelId="{A61B1A1B-E448-6C4B-B4EE-0F192EEE4B3A}" type="pres">
      <dgm:prSet presAssocID="{E90C82C2-F612-A94E-91E9-CC4303B4AA16}" presName="hierChild3" presStyleCnt="0"/>
      <dgm:spPr/>
    </dgm:pt>
    <dgm:pt modelId="{74D3B4F4-F869-AC46-A75A-C9A108B59408}" type="pres">
      <dgm:prSet presAssocID="{8F669188-C7CE-0A44-A0F4-0363E8937240}" presName="Name19" presStyleLbl="parChTrans1D2" presStyleIdx="1" presStyleCnt="2"/>
      <dgm:spPr/>
    </dgm:pt>
    <dgm:pt modelId="{2191A26B-4BCC-E44A-B960-8955A35EC1F8}" type="pres">
      <dgm:prSet presAssocID="{53193645-27AE-3F4D-B021-4EBFE2B0B3D9}" presName="Name21" presStyleCnt="0"/>
      <dgm:spPr/>
    </dgm:pt>
    <dgm:pt modelId="{EFB73B78-BAF6-CF40-8BDC-C69A95AE2F6E}" type="pres">
      <dgm:prSet presAssocID="{53193645-27AE-3F4D-B021-4EBFE2B0B3D9}" presName="level2Shape" presStyleLbl="node2" presStyleIdx="1" presStyleCnt="2"/>
      <dgm:spPr/>
    </dgm:pt>
    <dgm:pt modelId="{9D2A1287-BB3B-C347-AA16-CE65152FF7F9}" type="pres">
      <dgm:prSet presAssocID="{53193645-27AE-3F4D-B021-4EBFE2B0B3D9}" presName="hierChild3" presStyleCnt="0"/>
      <dgm:spPr/>
    </dgm:pt>
    <dgm:pt modelId="{371E3B90-16FD-4242-BB46-F5CBC4F44062}" type="pres">
      <dgm:prSet presAssocID="{5D93CC9E-DABE-A54D-8188-006AC81116FC}" presName="Name19" presStyleLbl="parChTrans1D3" presStyleIdx="2" presStyleCnt="4"/>
      <dgm:spPr/>
    </dgm:pt>
    <dgm:pt modelId="{F25F9D8B-16B0-0B4A-8DE3-444060343913}" type="pres">
      <dgm:prSet presAssocID="{63BFEF00-A353-1841-BD18-6851EAE2407D}" presName="Name21" presStyleCnt="0"/>
      <dgm:spPr/>
    </dgm:pt>
    <dgm:pt modelId="{2919DE4F-90AB-104A-B368-6A255A9F7728}" type="pres">
      <dgm:prSet presAssocID="{63BFEF00-A353-1841-BD18-6851EAE2407D}" presName="level2Shape" presStyleLbl="node3" presStyleIdx="2" presStyleCnt="4"/>
      <dgm:spPr/>
    </dgm:pt>
    <dgm:pt modelId="{6CDA2349-D98C-CB4C-BEF6-4A1BBE99BB65}" type="pres">
      <dgm:prSet presAssocID="{63BFEF00-A353-1841-BD18-6851EAE2407D}" presName="hierChild3" presStyleCnt="0"/>
      <dgm:spPr/>
    </dgm:pt>
    <dgm:pt modelId="{F6318758-BA8D-5243-A869-C95D087CC7DA}" type="pres">
      <dgm:prSet presAssocID="{B5A9E356-A928-8D42-BE5F-8B33B1566EC7}" presName="Name19" presStyleLbl="parChTrans1D3" presStyleIdx="3" presStyleCnt="4"/>
      <dgm:spPr/>
    </dgm:pt>
    <dgm:pt modelId="{775C65CC-7B06-9D4E-B97A-F85756E893C3}" type="pres">
      <dgm:prSet presAssocID="{5E994050-E123-C844-87B5-8432A00275A9}" presName="Name21" presStyleCnt="0"/>
      <dgm:spPr/>
    </dgm:pt>
    <dgm:pt modelId="{E35C7A6A-FF23-A244-A954-C23A88CCAF12}" type="pres">
      <dgm:prSet presAssocID="{5E994050-E123-C844-87B5-8432A00275A9}" presName="level2Shape" presStyleLbl="node3" presStyleIdx="3" presStyleCnt="4"/>
      <dgm:spPr/>
    </dgm:pt>
    <dgm:pt modelId="{C5311E35-473D-9741-97EF-C8B05E1E8FE4}" type="pres">
      <dgm:prSet presAssocID="{5E994050-E123-C844-87B5-8432A00275A9}" presName="hierChild3" presStyleCnt="0"/>
      <dgm:spPr/>
    </dgm:pt>
    <dgm:pt modelId="{36594FDF-0841-A343-897E-B90D6CD46C7F}" type="pres">
      <dgm:prSet presAssocID="{811AABEE-0BD3-BE49-B66C-64D7D1141BA7}" presName="bgShapesFlow" presStyleCnt="0"/>
      <dgm:spPr/>
    </dgm:pt>
  </dgm:ptLst>
  <dgm:cxnLst>
    <dgm:cxn modelId="{67E57401-FE99-954C-8400-77AC2CD92BA0}" type="presOf" srcId="{E90C82C2-F612-A94E-91E9-CC4303B4AA16}" destId="{4979A155-12EC-EF41-9B46-8B4E663C2186}" srcOrd="0" destOrd="0" presId="urn:microsoft.com/office/officeart/2005/8/layout/hierarchy6"/>
    <dgm:cxn modelId="{75604502-4B8E-CB45-8161-23FE1EEDA816}" srcId="{98E77484-8E74-894C-8438-D2C644E8BD3A}" destId="{77D513F5-F07A-364B-BA21-56E8C86C9298}" srcOrd="0" destOrd="0" parTransId="{B2B6EFB9-5933-9840-A9E3-4E237FD1ADCC}" sibTransId="{95C573D2-0002-1740-99B7-AC13A91D1E34}"/>
    <dgm:cxn modelId="{8ED6D10B-EE40-F746-B2BA-8105F9588C78}" type="presOf" srcId="{811AABEE-0BD3-BE49-B66C-64D7D1141BA7}" destId="{0EA1164C-27AE-934E-9E97-7AA210A75D2F}" srcOrd="0" destOrd="0" presId="urn:microsoft.com/office/officeart/2005/8/layout/hierarchy6"/>
    <dgm:cxn modelId="{2DB01B11-6DB0-804E-A31F-9588E83720E2}" type="presOf" srcId="{130A0230-BA41-4D40-9EED-D29E8275D1AC}" destId="{A6DE9C54-EECB-4643-8590-C8505990A662}" srcOrd="0" destOrd="0" presId="urn:microsoft.com/office/officeart/2005/8/layout/hierarchy6"/>
    <dgm:cxn modelId="{B004C13A-A321-4045-B9FE-C6FFE0693439}" type="presOf" srcId="{B5A9E356-A928-8D42-BE5F-8B33B1566EC7}" destId="{F6318758-BA8D-5243-A869-C95D087CC7DA}" srcOrd="0" destOrd="0" presId="urn:microsoft.com/office/officeart/2005/8/layout/hierarchy6"/>
    <dgm:cxn modelId="{6358C13D-5CB4-B94E-B865-CEF7424C236D}" srcId="{98E77484-8E74-894C-8438-D2C644E8BD3A}" destId="{E90C82C2-F612-A94E-91E9-CC4303B4AA16}" srcOrd="1" destOrd="0" parTransId="{9D264296-E10E-A44E-9FA7-3DD717D8CE28}" sibTransId="{05481975-73B8-6A44-8027-DB313884A52C}"/>
    <dgm:cxn modelId="{0A23A640-FCB8-114D-86F6-65F267F640C4}" srcId="{53193645-27AE-3F4D-B021-4EBFE2B0B3D9}" destId="{5E994050-E123-C844-87B5-8432A00275A9}" srcOrd="1" destOrd="0" parTransId="{B5A9E356-A928-8D42-BE5F-8B33B1566EC7}" sibTransId="{2B3BB7FE-D762-0541-A87A-A00ABD6D95F8}"/>
    <dgm:cxn modelId="{8D458E44-FD96-454E-8F4A-E93241D5629D}" srcId="{278CEAC6-39B4-7541-B489-E0DEF1CE7C00}" destId="{98E77484-8E74-894C-8438-D2C644E8BD3A}" srcOrd="0" destOrd="0" parTransId="{130A0230-BA41-4D40-9EED-D29E8275D1AC}" sibTransId="{C9715197-83E5-7E49-83A9-6D4541121DF8}"/>
    <dgm:cxn modelId="{A8FD1147-1B9A-2145-9B69-89A2F504177E}" type="presOf" srcId="{9D264296-E10E-A44E-9FA7-3DD717D8CE28}" destId="{9B32F401-9803-9A40-AF4D-087F613C0EBA}" srcOrd="0" destOrd="0" presId="urn:microsoft.com/office/officeart/2005/8/layout/hierarchy6"/>
    <dgm:cxn modelId="{7B236955-6212-CC48-B05E-E94BBD292430}" type="presOf" srcId="{53193645-27AE-3F4D-B021-4EBFE2B0B3D9}" destId="{EFB73B78-BAF6-CF40-8BDC-C69A95AE2F6E}" srcOrd="0" destOrd="0" presId="urn:microsoft.com/office/officeart/2005/8/layout/hierarchy6"/>
    <dgm:cxn modelId="{7FB81F57-7F89-774E-91D4-C0B24C8E85B0}" type="presOf" srcId="{278CEAC6-39B4-7541-B489-E0DEF1CE7C00}" destId="{D9C4D071-7A9E-564C-9D34-2C5CA9103662}" srcOrd="0" destOrd="0" presId="urn:microsoft.com/office/officeart/2005/8/layout/hierarchy6"/>
    <dgm:cxn modelId="{3CB54E5A-98C6-884E-AD37-A9CA2C39D09C}" type="presOf" srcId="{5D93CC9E-DABE-A54D-8188-006AC81116FC}" destId="{371E3B90-16FD-4242-BB46-F5CBC4F44062}" srcOrd="0" destOrd="0" presId="urn:microsoft.com/office/officeart/2005/8/layout/hierarchy6"/>
    <dgm:cxn modelId="{A8D42262-F3AE-FC42-83A9-49A8BD1457B9}" type="presOf" srcId="{98E77484-8E74-894C-8438-D2C644E8BD3A}" destId="{5BF1B972-947F-1642-97F6-A0CDF7D3BDB7}" srcOrd="0" destOrd="0" presId="urn:microsoft.com/office/officeart/2005/8/layout/hierarchy6"/>
    <dgm:cxn modelId="{886E736A-20DC-DC47-A7D7-207BF830E9B0}" type="presOf" srcId="{77D513F5-F07A-364B-BA21-56E8C86C9298}" destId="{8D0FBFCB-8484-754B-9F40-59F2CC89AD8F}" srcOrd="0" destOrd="0" presId="urn:microsoft.com/office/officeart/2005/8/layout/hierarchy6"/>
    <dgm:cxn modelId="{AB36366B-71F3-404F-8F5E-45E5C9962880}" type="presOf" srcId="{B2B6EFB9-5933-9840-A9E3-4E237FD1ADCC}" destId="{0D6D5671-B62C-CD44-A342-12003510B956}" srcOrd="0" destOrd="0" presId="urn:microsoft.com/office/officeart/2005/8/layout/hierarchy6"/>
    <dgm:cxn modelId="{86BB0E76-BF98-7B45-AC05-5E7FC8A77244}" type="presOf" srcId="{5E994050-E123-C844-87B5-8432A00275A9}" destId="{E35C7A6A-FF23-A244-A954-C23A88CCAF12}" srcOrd="0" destOrd="0" presId="urn:microsoft.com/office/officeart/2005/8/layout/hierarchy6"/>
    <dgm:cxn modelId="{BB26688E-6851-1B4E-910C-981FCC7EBB85}" type="presOf" srcId="{8F669188-C7CE-0A44-A0F4-0363E8937240}" destId="{74D3B4F4-F869-AC46-A75A-C9A108B59408}" srcOrd="0" destOrd="0" presId="urn:microsoft.com/office/officeart/2005/8/layout/hierarchy6"/>
    <dgm:cxn modelId="{03CB2BA2-4BC1-F74E-8C0C-A3153F5559A4}" type="presOf" srcId="{63BFEF00-A353-1841-BD18-6851EAE2407D}" destId="{2919DE4F-90AB-104A-B368-6A255A9F7728}" srcOrd="0" destOrd="0" presId="urn:microsoft.com/office/officeart/2005/8/layout/hierarchy6"/>
    <dgm:cxn modelId="{6F4988CB-A45A-664A-B079-B0D8879F99F3}" srcId="{53193645-27AE-3F4D-B021-4EBFE2B0B3D9}" destId="{63BFEF00-A353-1841-BD18-6851EAE2407D}" srcOrd="0" destOrd="0" parTransId="{5D93CC9E-DABE-A54D-8188-006AC81116FC}" sibTransId="{F88B3B07-082C-0A40-B9D7-FD9F5FABFEF4}"/>
    <dgm:cxn modelId="{86CA52EA-306F-7E4E-AEE3-446A433C0383}" srcId="{811AABEE-0BD3-BE49-B66C-64D7D1141BA7}" destId="{278CEAC6-39B4-7541-B489-E0DEF1CE7C00}" srcOrd="0" destOrd="0" parTransId="{C826C034-56DA-624C-8106-8FC11AE759E4}" sibTransId="{4FF2BDFD-86EB-1546-AF3C-BF4DFD4F6541}"/>
    <dgm:cxn modelId="{519D1EED-6A2C-7C46-847A-EB63B32592F1}" srcId="{278CEAC6-39B4-7541-B489-E0DEF1CE7C00}" destId="{53193645-27AE-3F4D-B021-4EBFE2B0B3D9}" srcOrd="1" destOrd="0" parTransId="{8F669188-C7CE-0A44-A0F4-0363E8937240}" sibTransId="{3A71FE08-6584-DE43-99DA-B27E1AC8B88C}"/>
    <dgm:cxn modelId="{416159FE-F25A-E049-B721-74B70D84BED4}" type="presParOf" srcId="{0EA1164C-27AE-934E-9E97-7AA210A75D2F}" destId="{8587E5CE-E770-FB45-8DAE-C97ABD7474E4}" srcOrd="0" destOrd="0" presId="urn:microsoft.com/office/officeart/2005/8/layout/hierarchy6"/>
    <dgm:cxn modelId="{642A9324-BE9F-3E43-9F32-FD9B23955E1B}" type="presParOf" srcId="{8587E5CE-E770-FB45-8DAE-C97ABD7474E4}" destId="{CB367F8B-0A71-674C-85C8-F76A5F40D523}" srcOrd="0" destOrd="0" presId="urn:microsoft.com/office/officeart/2005/8/layout/hierarchy6"/>
    <dgm:cxn modelId="{3685A9BD-8370-6846-9DA6-52497CE2FC62}" type="presParOf" srcId="{CB367F8B-0A71-674C-85C8-F76A5F40D523}" destId="{F0FB7047-92B4-354F-BD8A-20D69209AFA6}" srcOrd="0" destOrd="0" presId="urn:microsoft.com/office/officeart/2005/8/layout/hierarchy6"/>
    <dgm:cxn modelId="{BC6DB033-C6CD-B045-8714-13DED5E2C057}" type="presParOf" srcId="{F0FB7047-92B4-354F-BD8A-20D69209AFA6}" destId="{D9C4D071-7A9E-564C-9D34-2C5CA9103662}" srcOrd="0" destOrd="0" presId="urn:microsoft.com/office/officeart/2005/8/layout/hierarchy6"/>
    <dgm:cxn modelId="{74256F30-712B-3D4E-9C1A-8C4C9B2BC037}" type="presParOf" srcId="{F0FB7047-92B4-354F-BD8A-20D69209AFA6}" destId="{F26F98E7-AB2F-314F-9408-C33B0DE1987C}" srcOrd="1" destOrd="0" presId="urn:microsoft.com/office/officeart/2005/8/layout/hierarchy6"/>
    <dgm:cxn modelId="{7EE43B91-C30D-AE42-B345-4675F6246BAB}" type="presParOf" srcId="{F26F98E7-AB2F-314F-9408-C33B0DE1987C}" destId="{A6DE9C54-EECB-4643-8590-C8505990A662}" srcOrd="0" destOrd="0" presId="urn:microsoft.com/office/officeart/2005/8/layout/hierarchy6"/>
    <dgm:cxn modelId="{5FC285F7-3A9E-8042-AA63-4B9D8842A825}" type="presParOf" srcId="{F26F98E7-AB2F-314F-9408-C33B0DE1987C}" destId="{ACB49A26-BCE4-4942-B7EC-C33596FAD74E}" srcOrd="1" destOrd="0" presId="urn:microsoft.com/office/officeart/2005/8/layout/hierarchy6"/>
    <dgm:cxn modelId="{14F38E36-2845-FD45-9B18-D9EB4A8F1869}" type="presParOf" srcId="{ACB49A26-BCE4-4942-B7EC-C33596FAD74E}" destId="{5BF1B972-947F-1642-97F6-A0CDF7D3BDB7}" srcOrd="0" destOrd="0" presId="urn:microsoft.com/office/officeart/2005/8/layout/hierarchy6"/>
    <dgm:cxn modelId="{8CD525DB-7E8A-6347-85A3-5DD8AB069BBC}" type="presParOf" srcId="{ACB49A26-BCE4-4942-B7EC-C33596FAD74E}" destId="{2B5E5AC3-E3E6-E240-8638-9EAE7AED4017}" srcOrd="1" destOrd="0" presId="urn:microsoft.com/office/officeart/2005/8/layout/hierarchy6"/>
    <dgm:cxn modelId="{2CD65528-4BE2-CD40-BED6-9428400A5DD2}" type="presParOf" srcId="{2B5E5AC3-E3E6-E240-8638-9EAE7AED4017}" destId="{0D6D5671-B62C-CD44-A342-12003510B956}" srcOrd="0" destOrd="0" presId="urn:microsoft.com/office/officeart/2005/8/layout/hierarchy6"/>
    <dgm:cxn modelId="{2F7B4648-8D09-264E-94CA-2F65C88118DE}" type="presParOf" srcId="{2B5E5AC3-E3E6-E240-8638-9EAE7AED4017}" destId="{C7C663AF-C9A0-554B-A18B-0F87AFE67805}" srcOrd="1" destOrd="0" presId="urn:microsoft.com/office/officeart/2005/8/layout/hierarchy6"/>
    <dgm:cxn modelId="{3D0062E7-28A8-5642-8015-CF12B1455435}" type="presParOf" srcId="{C7C663AF-C9A0-554B-A18B-0F87AFE67805}" destId="{8D0FBFCB-8484-754B-9F40-59F2CC89AD8F}" srcOrd="0" destOrd="0" presId="urn:microsoft.com/office/officeart/2005/8/layout/hierarchy6"/>
    <dgm:cxn modelId="{E465D78A-C13A-B74C-9384-0ADAC53DAEE9}" type="presParOf" srcId="{C7C663AF-C9A0-554B-A18B-0F87AFE67805}" destId="{041848E9-978D-6F4F-843B-EDE100A5EA34}" srcOrd="1" destOrd="0" presId="urn:microsoft.com/office/officeart/2005/8/layout/hierarchy6"/>
    <dgm:cxn modelId="{86FA5D2C-5E8F-7B49-96B2-7C2CBF204FF1}" type="presParOf" srcId="{2B5E5AC3-E3E6-E240-8638-9EAE7AED4017}" destId="{9B32F401-9803-9A40-AF4D-087F613C0EBA}" srcOrd="2" destOrd="0" presId="urn:microsoft.com/office/officeart/2005/8/layout/hierarchy6"/>
    <dgm:cxn modelId="{0B94DE82-77AA-C24E-8257-CF0ECE8F7AB0}" type="presParOf" srcId="{2B5E5AC3-E3E6-E240-8638-9EAE7AED4017}" destId="{7AD332F8-27B0-A746-BB9B-7A7B3E2A6F8E}" srcOrd="3" destOrd="0" presId="urn:microsoft.com/office/officeart/2005/8/layout/hierarchy6"/>
    <dgm:cxn modelId="{CEAE2BE6-F8BD-C84D-AF18-75852594819B}" type="presParOf" srcId="{7AD332F8-27B0-A746-BB9B-7A7B3E2A6F8E}" destId="{4979A155-12EC-EF41-9B46-8B4E663C2186}" srcOrd="0" destOrd="0" presId="urn:microsoft.com/office/officeart/2005/8/layout/hierarchy6"/>
    <dgm:cxn modelId="{EB262CF5-1CC2-D649-B7A1-E4163CAF5EC5}" type="presParOf" srcId="{7AD332F8-27B0-A746-BB9B-7A7B3E2A6F8E}" destId="{A61B1A1B-E448-6C4B-B4EE-0F192EEE4B3A}" srcOrd="1" destOrd="0" presId="urn:microsoft.com/office/officeart/2005/8/layout/hierarchy6"/>
    <dgm:cxn modelId="{1466CE92-3403-8F46-AFF0-F0A3B8E0BE1E}" type="presParOf" srcId="{F26F98E7-AB2F-314F-9408-C33B0DE1987C}" destId="{74D3B4F4-F869-AC46-A75A-C9A108B59408}" srcOrd="2" destOrd="0" presId="urn:microsoft.com/office/officeart/2005/8/layout/hierarchy6"/>
    <dgm:cxn modelId="{D8613338-424D-164A-98AC-250205D01FA1}" type="presParOf" srcId="{F26F98E7-AB2F-314F-9408-C33B0DE1987C}" destId="{2191A26B-4BCC-E44A-B960-8955A35EC1F8}" srcOrd="3" destOrd="0" presId="urn:microsoft.com/office/officeart/2005/8/layout/hierarchy6"/>
    <dgm:cxn modelId="{5455AD35-7625-FF43-B1E2-677173C269BF}" type="presParOf" srcId="{2191A26B-4BCC-E44A-B960-8955A35EC1F8}" destId="{EFB73B78-BAF6-CF40-8BDC-C69A95AE2F6E}" srcOrd="0" destOrd="0" presId="urn:microsoft.com/office/officeart/2005/8/layout/hierarchy6"/>
    <dgm:cxn modelId="{A600D224-EE56-D645-8080-63EAAC80D342}" type="presParOf" srcId="{2191A26B-4BCC-E44A-B960-8955A35EC1F8}" destId="{9D2A1287-BB3B-C347-AA16-CE65152FF7F9}" srcOrd="1" destOrd="0" presId="urn:microsoft.com/office/officeart/2005/8/layout/hierarchy6"/>
    <dgm:cxn modelId="{BC6FBEFB-FC12-1B44-B636-7D7A7880094F}" type="presParOf" srcId="{9D2A1287-BB3B-C347-AA16-CE65152FF7F9}" destId="{371E3B90-16FD-4242-BB46-F5CBC4F44062}" srcOrd="0" destOrd="0" presId="urn:microsoft.com/office/officeart/2005/8/layout/hierarchy6"/>
    <dgm:cxn modelId="{351114EF-1BA4-DC48-8B82-43FF9E609DEF}" type="presParOf" srcId="{9D2A1287-BB3B-C347-AA16-CE65152FF7F9}" destId="{F25F9D8B-16B0-0B4A-8DE3-444060343913}" srcOrd="1" destOrd="0" presId="urn:microsoft.com/office/officeart/2005/8/layout/hierarchy6"/>
    <dgm:cxn modelId="{21400C05-C766-B644-A82F-69CA0EAD9B4E}" type="presParOf" srcId="{F25F9D8B-16B0-0B4A-8DE3-444060343913}" destId="{2919DE4F-90AB-104A-B368-6A255A9F7728}" srcOrd="0" destOrd="0" presId="urn:microsoft.com/office/officeart/2005/8/layout/hierarchy6"/>
    <dgm:cxn modelId="{984A7C7E-ACC9-2647-ADF1-93B7D5CC7712}" type="presParOf" srcId="{F25F9D8B-16B0-0B4A-8DE3-444060343913}" destId="{6CDA2349-D98C-CB4C-BEF6-4A1BBE99BB65}" srcOrd="1" destOrd="0" presId="urn:microsoft.com/office/officeart/2005/8/layout/hierarchy6"/>
    <dgm:cxn modelId="{5A93CCF2-570A-0B41-9807-C1A41E7C137B}" type="presParOf" srcId="{9D2A1287-BB3B-C347-AA16-CE65152FF7F9}" destId="{F6318758-BA8D-5243-A869-C95D087CC7DA}" srcOrd="2" destOrd="0" presId="urn:microsoft.com/office/officeart/2005/8/layout/hierarchy6"/>
    <dgm:cxn modelId="{F25E5B3C-C803-364B-8E07-652C6F769931}" type="presParOf" srcId="{9D2A1287-BB3B-C347-AA16-CE65152FF7F9}" destId="{775C65CC-7B06-9D4E-B97A-F85756E893C3}" srcOrd="3" destOrd="0" presId="urn:microsoft.com/office/officeart/2005/8/layout/hierarchy6"/>
    <dgm:cxn modelId="{6D1384A6-D2AB-CA42-8CC8-00301CD3FDDC}" type="presParOf" srcId="{775C65CC-7B06-9D4E-B97A-F85756E893C3}" destId="{E35C7A6A-FF23-A244-A954-C23A88CCAF12}" srcOrd="0" destOrd="0" presId="urn:microsoft.com/office/officeart/2005/8/layout/hierarchy6"/>
    <dgm:cxn modelId="{99632AD1-8A08-1B47-BA33-37DFB0C7D3A7}" type="presParOf" srcId="{775C65CC-7B06-9D4E-B97A-F85756E893C3}" destId="{C5311E35-473D-9741-97EF-C8B05E1E8FE4}" srcOrd="1" destOrd="0" presId="urn:microsoft.com/office/officeart/2005/8/layout/hierarchy6"/>
    <dgm:cxn modelId="{A697F682-F4FD-3B45-9328-8264C8F17B7B}" type="presParOf" srcId="{0EA1164C-27AE-934E-9E97-7AA210A75D2F}" destId="{36594FDF-0841-A343-897E-B90D6CD46C7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F373D-1D05-C74D-B36E-98ACE260FF15}">
      <dsp:nvSpPr>
        <dsp:cNvPr id="0" name=""/>
        <dsp:cNvSpPr/>
      </dsp:nvSpPr>
      <dsp:spPr>
        <a:xfrm>
          <a:off x="3008025" y="121246"/>
          <a:ext cx="1540448" cy="10269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Root Node</a:t>
          </a:r>
        </a:p>
      </dsp:txBody>
      <dsp:txXfrm>
        <a:off x="3038104" y="151325"/>
        <a:ext cx="1480290" cy="966807"/>
      </dsp:txXfrm>
    </dsp:sp>
    <dsp:sp modelId="{795D6894-77E2-8342-AE50-72E768D6E269}">
      <dsp:nvSpPr>
        <dsp:cNvPr id="0" name=""/>
        <dsp:cNvSpPr/>
      </dsp:nvSpPr>
      <dsp:spPr>
        <a:xfrm>
          <a:off x="1775666" y="1148212"/>
          <a:ext cx="2002583" cy="410786"/>
        </a:xfrm>
        <a:custGeom>
          <a:avLst/>
          <a:gdLst/>
          <a:ahLst/>
          <a:cxnLst/>
          <a:rect l="0" t="0" r="0" b="0"/>
          <a:pathLst>
            <a:path>
              <a:moveTo>
                <a:pt x="2002583" y="0"/>
              </a:moveTo>
              <a:lnTo>
                <a:pt x="2002583" y="205393"/>
              </a:lnTo>
              <a:lnTo>
                <a:pt x="0" y="205393"/>
              </a:lnTo>
              <a:lnTo>
                <a:pt x="0" y="4107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82175E-211D-8C43-906C-91B11F335654}">
      <dsp:nvSpPr>
        <dsp:cNvPr id="0" name=""/>
        <dsp:cNvSpPr/>
      </dsp:nvSpPr>
      <dsp:spPr>
        <a:xfrm>
          <a:off x="1005442" y="1558998"/>
          <a:ext cx="1540448" cy="10269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Decision node</a:t>
          </a:r>
        </a:p>
      </dsp:txBody>
      <dsp:txXfrm>
        <a:off x="1035521" y="1589077"/>
        <a:ext cx="1480290" cy="966807"/>
      </dsp:txXfrm>
    </dsp:sp>
    <dsp:sp modelId="{02D94AEE-1B9B-234E-890C-7B624658234D}">
      <dsp:nvSpPr>
        <dsp:cNvPr id="0" name=""/>
        <dsp:cNvSpPr/>
      </dsp:nvSpPr>
      <dsp:spPr>
        <a:xfrm>
          <a:off x="774375" y="2585964"/>
          <a:ext cx="1001291" cy="410786"/>
        </a:xfrm>
        <a:custGeom>
          <a:avLst/>
          <a:gdLst/>
          <a:ahLst/>
          <a:cxnLst/>
          <a:rect l="0" t="0" r="0" b="0"/>
          <a:pathLst>
            <a:path>
              <a:moveTo>
                <a:pt x="1001291" y="0"/>
              </a:moveTo>
              <a:lnTo>
                <a:pt x="1001291" y="205393"/>
              </a:lnTo>
              <a:lnTo>
                <a:pt x="0" y="205393"/>
              </a:lnTo>
              <a:lnTo>
                <a:pt x="0" y="41078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D60DA4-D26D-8945-8E68-7E6D4CD084AA}">
      <dsp:nvSpPr>
        <dsp:cNvPr id="0" name=""/>
        <dsp:cNvSpPr/>
      </dsp:nvSpPr>
      <dsp:spPr>
        <a:xfrm>
          <a:off x="4150" y="2996750"/>
          <a:ext cx="1540448" cy="10269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Leaf Node</a:t>
          </a:r>
        </a:p>
      </dsp:txBody>
      <dsp:txXfrm>
        <a:off x="34229" y="3026829"/>
        <a:ext cx="1480290" cy="966807"/>
      </dsp:txXfrm>
    </dsp:sp>
    <dsp:sp modelId="{66B6C36D-9805-7347-8CA2-6864F0409A81}">
      <dsp:nvSpPr>
        <dsp:cNvPr id="0" name=""/>
        <dsp:cNvSpPr/>
      </dsp:nvSpPr>
      <dsp:spPr>
        <a:xfrm>
          <a:off x="1775666" y="2585964"/>
          <a:ext cx="1001291" cy="410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393"/>
              </a:lnTo>
              <a:lnTo>
                <a:pt x="1001291" y="205393"/>
              </a:lnTo>
              <a:lnTo>
                <a:pt x="1001291" y="41078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14A3BB-CF6D-0A44-80AF-A6F55F877268}">
      <dsp:nvSpPr>
        <dsp:cNvPr id="0" name=""/>
        <dsp:cNvSpPr/>
      </dsp:nvSpPr>
      <dsp:spPr>
        <a:xfrm>
          <a:off x="2006734" y="2996750"/>
          <a:ext cx="1540448" cy="10269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Leaf Node</a:t>
          </a:r>
        </a:p>
      </dsp:txBody>
      <dsp:txXfrm>
        <a:off x="2036813" y="3026829"/>
        <a:ext cx="1480290" cy="966807"/>
      </dsp:txXfrm>
    </dsp:sp>
    <dsp:sp modelId="{9B9B874D-05D4-7442-8189-085DE80728A3}">
      <dsp:nvSpPr>
        <dsp:cNvPr id="0" name=""/>
        <dsp:cNvSpPr/>
      </dsp:nvSpPr>
      <dsp:spPr>
        <a:xfrm>
          <a:off x="3778250" y="1148212"/>
          <a:ext cx="2002583" cy="410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393"/>
              </a:lnTo>
              <a:lnTo>
                <a:pt x="2002583" y="205393"/>
              </a:lnTo>
              <a:lnTo>
                <a:pt x="2002583" y="4107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9B0E5C-7D64-B74B-9183-C1042CBED1BF}">
      <dsp:nvSpPr>
        <dsp:cNvPr id="0" name=""/>
        <dsp:cNvSpPr/>
      </dsp:nvSpPr>
      <dsp:spPr>
        <a:xfrm>
          <a:off x="5010608" y="1558998"/>
          <a:ext cx="1540448" cy="10269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Decision node</a:t>
          </a:r>
        </a:p>
      </dsp:txBody>
      <dsp:txXfrm>
        <a:off x="5040687" y="1589077"/>
        <a:ext cx="1480290" cy="966807"/>
      </dsp:txXfrm>
    </dsp:sp>
    <dsp:sp modelId="{9372BE71-D2C4-7E42-BA20-380F0958073C}">
      <dsp:nvSpPr>
        <dsp:cNvPr id="0" name=""/>
        <dsp:cNvSpPr/>
      </dsp:nvSpPr>
      <dsp:spPr>
        <a:xfrm>
          <a:off x="4779541" y="2585964"/>
          <a:ext cx="1001291" cy="410786"/>
        </a:xfrm>
        <a:custGeom>
          <a:avLst/>
          <a:gdLst/>
          <a:ahLst/>
          <a:cxnLst/>
          <a:rect l="0" t="0" r="0" b="0"/>
          <a:pathLst>
            <a:path>
              <a:moveTo>
                <a:pt x="1001291" y="0"/>
              </a:moveTo>
              <a:lnTo>
                <a:pt x="1001291" y="205393"/>
              </a:lnTo>
              <a:lnTo>
                <a:pt x="0" y="205393"/>
              </a:lnTo>
              <a:lnTo>
                <a:pt x="0" y="41078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6F237-263C-8642-B47E-373DD9D0A6F4}">
      <dsp:nvSpPr>
        <dsp:cNvPr id="0" name=""/>
        <dsp:cNvSpPr/>
      </dsp:nvSpPr>
      <dsp:spPr>
        <a:xfrm>
          <a:off x="4009317" y="2996750"/>
          <a:ext cx="1540448" cy="10269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Leaf Node</a:t>
          </a:r>
        </a:p>
      </dsp:txBody>
      <dsp:txXfrm>
        <a:off x="4039396" y="3026829"/>
        <a:ext cx="1480290" cy="966807"/>
      </dsp:txXfrm>
    </dsp:sp>
    <dsp:sp modelId="{9A53D523-97C1-1142-A4C0-93BEB2807B1F}">
      <dsp:nvSpPr>
        <dsp:cNvPr id="0" name=""/>
        <dsp:cNvSpPr/>
      </dsp:nvSpPr>
      <dsp:spPr>
        <a:xfrm>
          <a:off x="5780833" y="2585964"/>
          <a:ext cx="1001291" cy="410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393"/>
              </a:lnTo>
              <a:lnTo>
                <a:pt x="1001291" y="205393"/>
              </a:lnTo>
              <a:lnTo>
                <a:pt x="1001291" y="41078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A8853F-D9F8-7848-B329-BAD693B6894F}">
      <dsp:nvSpPr>
        <dsp:cNvPr id="0" name=""/>
        <dsp:cNvSpPr/>
      </dsp:nvSpPr>
      <dsp:spPr>
        <a:xfrm>
          <a:off x="6011900" y="2996750"/>
          <a:ext cx="1540448" cy="10269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Leaf Node</a:t>
          </a:r>
        </a:p>
      </dsp:txBody>
      <dsp:txXfrm>
        <a:off x="6041979" y="3026829"/>
        <a:ext cx="1480290" cy="9668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4D071-7A9E-564C-9D34-2C5CA9103662}">
      <dsp:nvSpPr>
        <dsp:cNvPr id="0" name=""/>
        <dsp:cNvSpPr/>
      </dsp:nvSpPr>
      <dsp:spPr>
        <a:xfrm>
          <a:off x="3008025" y="121246"/>
          <a:ext cx="1540448" cy="10269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True. = </a:t>
          </a:r>
          <a:r>
            <a:rPr lang="en-US" sz="1200" b="0" i="0" kern="1200" dirty="0"/>
            <a:t>483</a:t>
          </a:r>
          <a:endParaRPr lang="en-US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False. = </a:t>
          </a:r>
          <a:r>
            <a:rPr lang="en-US" sz="1200" b="0" i="0" kern="1200" dirty="0"/>
            <a:t>2850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 err="1"/>
            <a:t>P_true</a:t>
          </a:r>
          <a:r>
            <a:rPr lang="en-US" sz="1200" b="0" i="0" kern="1200" dirty="0"/>
            <a:t> = 0.145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Cust_serv_calls</a:t>
          </a:r>
          <a:endParaRPr lang="en-US" sz="1200" kern="1200" dirty="0"/>
        </a:p>
      </dsp:txBody>
      <dsp:txXfrm>
        <a:off x="3038104" y="151325"/>
        <a:ext cx="1480290" cy="966807"/>
      </dsp:txXfrm>
    </dsp:sp>
    <dsp:sp modelId="{A6DE9C54-EECB-4643-8590-C8505990A662}">
      <dsp:nvSpPr>
        <dsp:cNvPr id="0" name=""/>
        <dsp:cNvSpPr/>
      </dsp:nvSpPr>
      <dsp:spPr>
        <a:xfrm>
          <a:off x="1775666" y="1148212"/>
          <a:ext cx="2002583" cy="410786"/>
        </a:xfrm>
        <a:custGeom>
          <a:avLst/>
          <a:gdLst/>
          <a:ahLst/>
          <a:cxnLst/>
          <a:rect l="0" t="0" r="0" b="0"/>
          <a:pathLst>
            <a:path>
              <a:moveTo>
                <a:pt x="2002583" y="0"/>
              </a:moveTo>
              <a:lnTo>
                <a:pt x="2002583" y="205393"/>
              </a:lnTo>
              <a:lnTo>
                <a:pt x="0" y="205393"/>
              </a:lnTo>
              <a:lnTo>
                <a:pt x="0" y="4107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F1B972-947F-1642-97F6-A0CDF7D3BDB7}">
      <dsp:nvSpPr>
        <dsp:cNvPr id="0" name=""/>
        <dsp:cNvSpPr/>
      </dsp:nvSpPr>
      <dsp:spPr>
        <a:xfrm>
          <a:off x="1005442" y="1558998"/>
          <a:ext cx="1540448" cy="10269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True. = </a:t>
          </a:r>
          <a:r>
            <a:rPr lang="en-US" sz="1200" b="0" i="0" kern="1200" dirty="0"/>
            <a:t>421</a:t>
          </a:r>
          <a:endParaRPr lang="en-US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False. = </a:t>
          </a:r>
          <a:r>
            <a:rPr lang="en-US" sz="1200" b="0" i="0" kern="1200" dirty="0"/>
            <a:t>2811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 err="1"/>
            <a:t>P_true</a:t>
          </a:r>
          <a:r>
            <a:rPr lang="en-US" sz="1200" b="0" i="0" kern="1200" dirty="0"/>
            <a:t> = 0.13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Day_mis</a:t>
          </a:r>
          <a:endParaRPr lang="en-US" sz="1200" kern="1200" dirty="0"/>
        </a:p>
      </dsp:txBody>
      <dsp:txXfrm>
        <a:off x="1035521" y="1589077"/>
        <a:ext cx="1480290" cy="966807"/>
      </dsp:txXfrm>
    </dsp:sp>
    <dsp:sp modelId="{0D6D5671-B62C-CD44-A342-12003510B956}">
      <dsp:nvSpPr>
        <dsp:cNvPr id="0" name=""/>
        <dsp:cNvSpPr/>
      </dsp:nvSpPr>
      <dsp:spPr>
        <a:xfrm>
          <a:off x="774375" y="2585964"/>
          <a:ext cx="1001291" cy="410786"/>
        </a:xfrm>
        <a:custGeom>
          <a:avLst/>
          <a:gdLst/>
          <a:ahLst/>
          <a:cxnLst/>
          <a:rect l="0" t="0" r="0" b="0"/>
          <a:pathLst>
            <a:path>
              <a:moveTo>
                <a:pt x="1001291" y="0"/>
              </a:moveTo>
              <a:lnTo>
                <a:pt x="1001291" y="205393"/>
              </a:lnTo>
              <a:lnTo>
                <a:pt x="0" y="205393"/>
              </a:lnTo>
              <a:lnTo>
                <a:pt x="0" y="41078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FBFCB-8484-754B-9F40-59F2CC89AD8F}">
      <dsp:nvSpPr>
        <dsp:cNvPr id="0" name=""/>
        <dsp:cNvSpPr/>
      </dsp:nvSpPr>
      <dsp:spPr>
        <a:xfrm>
          <a:off x="4150" y="2996750"/>
          <a:ext cx="1540448" cy="10269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True. = 287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False. = </a:t>
          </a:r>
          <a:r>
            <a:rPr lang="en-US" sz="1200" b="0" i="0" kern="1200" dirty="0"/>
            <a:t>2704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 err="1"/>
            <a:t>P_true</a:t>
          </a:r>
          <a:r>
            <a:rPr lang="en-US" sz="1200" b="0" i="0" kern="1200" dirty="0"/>
            <a:t> = 0.096</a:t>
          </a:r>
        </a:p>
      </dsp:txBody>
      <dsp:txXfrm>
        <a:off x="34229" y="3026829"/>
        <a:ext cx="1480290" cy="966807"/>
      </dsp:txXfrm>
    </dsp:sp>
    <dsp:sp modelId="{9B32F401-9803-9A40-AF4D-087F613C0EBA}">
      <dsp:nvSpPr>
        <dsp:cNvPr id="0" name=""/>
        <dsp:cNvSpPr/>
      </dsp:nvSpPr>
      <dsp:spPr>
        <a:xfrm>
          <a:off x="1775666" y="2585964"/>
          <a:ext cx="1001291" cy="410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393"/>
              </a:lnTo>
              <a:lnTo>
                <a:pt x="1001291" y="205393"/>
              </a:lnTo>
              <a:lnTo>
                <a:pt x="1001291" y="41078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9A155-12EC-EF41-9B46-8B4E663C2186}">
      <dsp:nvSpPr>
        <dsp:cNvPr id="0" name=""/>
        <dsp:cNvSpPr/>
      </dsp:nvSpPr>
      <dsp:spPr>
        <a:xfrm>
          <a:off x="2006734" y="2996750"/>
          <a:ext cx="1540448" cy="1026965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True. = </a:t>
          </a:r>
          <a:r>
            <a:rPr lang="en-US" sz="1200" b="0" i="0" kern="1200" dirty="0"/>
            <a:t>137</a:t>
          </a:r>
          <a:endParaRPr lang="en-US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False. = </a:t>
          </a:r>
          <a:r>
            <a:rPr lang="en-US" sz="1200" b="0" i="0" kern="1200" dirty="0"/>
            <a:t>107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 err="1"/>
            <a:t>P_true</a:t>
          </a:r>
          <a:r>
            <a:rPr lang="en-US" sz="1200" b="0" i="0" kern="1200" dirty="0"/>
            <a:t> = 0.556</a:t>
          </a:r>
        </a:p>
      </dsp:txBody>
      <dsp:txXfrm>
        <a:off x="2036813" y="3026829"/>
        <a:ext cx="1480290" cy="966807"/>
      </dsp:txXfrm>
    </dsp:sp>
    <dsp:sp modelId="{74D3B4F4-F869-AC46-A75A-C9A108B59408}">
      <dsp:nvSpPr>
        <dsp:cNvPr id="0" name=""/>
        <dsp:cNvSpPr/>
      </dsp:nvSpPr>
      <dsp:spPr>
        <a:xfrm>
          <a:off x="3778250" y="1148212"/>
          <a:ext cx="2002583" cy="410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393"/>
              </a:lnTo>
              <a:lnTo>
                <a:pt x="2002583" y="205393"/>
              </a:lnTo>
              <a:lnTo>
                <a:pt x="2002583" y="4107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73B78-BAF6-CF40-8BDC-C69A95AE2F6E}">
      <dsp:nvSpPr>
        <dsp:cNvPr id="0" name=""/>
        <dsp:cNvSpPr/>
      </dsp:nvSpPr>
      <dsp:spPr>
        <a:xfrm>
          <a:off x="5010608" y="1558998"/>
          <a:ext cx="1540448" cy="1026965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True. = 62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False. = 39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P_true</a:t>
          </a:r>
          <a:r>
            <a:rPr lang="en-US" sz="1200" kern="1200" dirty="0"/>
            <a:t> = 0.62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Day_mins</a:t>
          </a:r>
          <a:endParaRPr lang="en-US" sz="1200" kern="1200" dirty="0"/>
        </a:p>
      </dsp:txBody>
      <dsp:txXfrm>
        <a:off x="5040687" y="1589077"/>
        <a:ext cx="1480290" cy="966807"/>
      </dsp:txXfrm>
    </dsp:sp>
    <dsp:sp modelId="{371E3B90-16FD-4242-BB46-F5CBC4F44062}">
      <dsp:nvSpPr>
        <dsp:cNvPr id="0" name=""/>
        <dsp:cNvSpPr/>
      </dsp:nvSpPr>
      <dsp:spPr>
        <a:xfrm>
          <a:off x="4779541" y="2585964"/>
          <a:ext cx="1001291" cy="410786"/>
        </a:xfrm>
        <a:custGeom>
          <a:avLst/>
          <a:gdLst/>
          <a:ahLst/>
          <a:cxnLst/>
          <a:rect l="0" t="0" r="0" b="0"/>
          <a:pathLst>
            <a:path>
              <a:moveTo>
                <a:pt x="1001291" y="0"/>
              </a:moveTo>
              <a:lnTo>
                <a:pt x="1001291" y="205393"/>
              </a:lnTo>
              <a:lnTo>
                <a:pt x="0" y="205393"/>
              </a:lnTo>
              <a:lnTo>
                <a:pt x="0" y="41078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9DE4F-90AB-104A-B368-6A255A9F7728}">
      <dsp:nvSpPr>
        <dsp:cNvPr id="0" name=""/>
        <dsp:cNvSpPr/>
      </dsp:nvSpPr>
      <dsp:spPr>
        <a:xfrm>
          <a:off x="4009317" y="2996750"/>
          <a:ext cx="1540448" cy="1026965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True. = 35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False. = 2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P_true</a:t>
          </a:r>
          <a:r>
            <a:rPr lang="en-US" sz="1200" kern="1200" dirty="0"/>
            <a:t> = </a:t>
          </a:r>
          <a:r>
            <a:rPr lang="en-US" sz="1200" b="0" i="0" u="none" kern="1200" dirty="0"/>
            <a:t>0.946</a:t>
          </a:r>
          <a:endParaRPr lang="en-US" sz="1200" kern="1200" dirty="0"/>
        </a:p>
      </dsp:txBody>
      <dsp:txXfrm>
        <a:off x="4039396" y="3026829"/>
        <a:ext cx="1480290" cy="966807"/>
      </dsp:txXfrm>
    </dsp:sp>
    <dsp:sp modelId="{F6318758-BA8D-5243-A869-C95D087CC7DA}">
      <dsp:nvSpPr>
        <dsp:cNvPr id="0" name=""/>
        <dsp:cNvSpPr/>
      </dsp:nvSpPr>
      <dsp:spPr>
        <a:xfrm>
          <a:off x="5780833" y="2585964"/>
          <a:ext cx="1001291" cy="410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393"/>
              </a:lnTo>
              <a:lnTo>
                <a:pt x="1001291" y="205393"/>
              </a:lnTo>
              <a:lnTo>
                <a:pt x="1001291" y="41078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C7A6A-FF23-A244-A954-C23A88CCAF12}">
      <dsp:nvSpPr>
        <dsp:cNvPr id="0" name=""/>
        <dsp:cNvSpPr/>
      </dsp:nvSpPr>
      <dsp:spPr>
        <a:xfrm>
          <a:off x="6011900" y="2996750"/>
          <a:ext cx="1540448" cy="10269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True. = 27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False. = 37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P_true</a:t>
          </a:r>
          <a:r>
            <a:rPr lang="en-US" sz="1200" kern="1200" dirty="0"/>
            <a:t> = </a:t>
          </a:r>
          <a:r>
            <a:rPr lang="en-US" sz="1200" b="0" i="0" u="none" kern="1200" dirty="0"/>
            <a:t>0.422</a:t>
          </a:r>
          <a:endParaRPr lang="en-US" sz="1200" kern="1200" dirty="0"/>
        </a:p>
      </dsp:txBody>
      <dsp:txXfrm>
        <a:off x="6041979" y="3026829"/>
        <a:ext cx="1480290" cy="966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6/4/20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6/4/20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914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cision_tree_learning" TargetMode="External"/><Relationship Id="rId2" Type="http://schemas.openxmlformats.org/officeDocument/2006/relationships/hyperlink" Target="https://en.wikipedia.org/wiki/Leo_Breima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tree.DecisionTreeClassifier.html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fusion_matrix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r>
              <a:rPr lang="en-US" sz="1800" cap="small" dirty="0">
                <a:latin typeface="+mj-lt"/>
                <a:ea typeface="+mj-ea"/>
                <a:cs typeface="+mj-cs"/>
              </a:rPr>
              <a:t>Decision Trees &amp; Classification</a:t>
            </a: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432706" y="4860974"/>
            <a:ext cx="8572749" cy="1206451"/>
          </a:xfrm>
        </p:spPr>
        <p:txBody>
          <a:bodyPr>
            <a:noAutofit/>
          </a:bodyPr>
          <a:lstStyle/>
          <a:p>
            <a:pPr algn="r"/>
            <a:r>
              <a:rPr lang="en-US" sz="1400" b="1" dirty="0">
                <a:latin typeface="+mn-lt"/>
              </a:rPr>
              <a:t>Mike Ames</a:t>
            </a:r>
            <a:br>
              <a:rPr lang="en-US" sz="1400" b="1" dirty="0">
                <a:latin typeface="+mn-lt"/>
              </a:rPr>
            </a:br>
            <a:r>
              <a:rPr lang="en-US" sz="1400" b="1" dirty="0" err="1">
                <a:latin typeface="+mn-lt"/>
              </a:rPr>
              <a:t>amesam@wfu.edu</a:t>
            </a:r>
            <a:endParaRPr lang="en-US" sz="2400" b="1" dirty="0">
              <a:latin typeface="+mn-lt"/>
            </a:endParaRPr>
          </a:p>
        </p:txBody>
      </p:sp>
      <p:pic>
        <p:nvPicPr>
          <p:cNvPr id="1026" name="Picture 2" descr="Image result for jackson hole wyoming cowboy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" t="5716" r="392" b="7145"/>
          <a:stretch/>
        </p:blipFill>
        <p:spPr bwMode="auto">
          <a:xfrm>
            <a:off x="6998108" y="2384035"/>
            <a:ext cx="1666059" cy="203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90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82AD-3E2A-BD4F-93E5-A61944F0D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heck is a decision tree?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EB355B4-F257-CE46-BB9F-7E83AB332E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192766"/>
              </p:ext>
            </p:extLst>
          </p:nvPr>
        </p:nvGraphicFramePr>
        <p:xfrm>
          <a:off x="498475" y="1981200"/>
          <a:ext cx="7556500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26781-BF4A-1144-9C7F-30A0E6BA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10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0D801C-A881-8C49-8844-8FC5940BA9EF}"/>
              </a:ext>
            </a:extLst>
          </p:cNvPr>
          <p:cNvSpPr txBox="1"/>
          <p:nvPr/>
        </p:nvSpPr>
        <p:spPr>
          <a:xfrm>
            <a:off x="4980791" y="3151991"/>
            <a:ext cx="6884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&gt;= 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461D3A-0792-4D42-8ACA-D8CE5A430422}"/>
              </a:ext>
            </a:extLst>
          </p:cNvPr>
          <p:cNvSpPr txBox="1"/>
          <p:nvPr/>
        </p:nvSpPr>
        <p:spPr>
          <a:xfrm>
            <a:off x="2895600" y="3151991"/>
            <a:ext cx="6884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&lt;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88BED-3807-D14B-904C-40207A9338CA}"/>
              </a:ext>
            </a:extLst>
          </p:cNvPr>
          <p:cNvSpPr txBox="1"/>
          <p:nvPr/>
        </p:nvSpPr>
        <p:spPr>
          <a:xfrm>
            <a:off x="6390043" y="4563036"/>
            <a:ext cx="75303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&gt;= 150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F2420-A9D7-2440-B24A-54984E7DC46E}"/>
              </a:ext>
            </a:extLst>
          </p:cNvPr>
          <p:cNvSpPr txBox="1"/>
          <p:nvPr/>
        </p:nvSpPr>
        <p:spPr>
          <a:xfrm>
            <a:off x="5400338" y="4573794"/>
            <a:ext cx="6454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&lt; 150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363CBA-5AE4-1F43-A5C0-411493332776}"/>
              </a:ext>
            </a:extLst>
          </p:cNvPr>
          <p:cNvSpPr txBox="1"/>
          <p:nvPr/>
        </p:nvSpPr>
        <p:spPr>
          <a:xfrm>
            <a:off x="1398494" y="4595310"/>
            <a:ext cx="73333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&lt;= 260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5A4ACE-FB17-854E-BB81-65096163AB0C}"/>
              </a:ext>
            </a:extLst>
          </p:cNvPr>
          <p:cNvSpPr txBox="1"/>
          <p:nvPr/>
        </p:nvSpPr>
        <p:spPr>
          <a:xfrm>
            <a:off x="2474253" y="4579017"/>
            <a:ext cx="6454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&gt; 260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C62D24-334A-784B-9CC5-B069027B7530}"/>
              </a:ext>
            </a:extLst>
          </p:cNvPr>
          <p:cNvSpPr txBox="1"/>
          <p:nvPr/>
        </p:nvSpPr>
        <p:spPr>
          <a:xfrm>
            <a:off x="5062818" y="2575866"/>
            <a:ext cx="265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</a:t>
            </a:r>
            <a:r>
              <a:rPr lang="en-US" dirty="0" err="1"/>
              <a:t>cust_serv_calls</a:t>
            </a:r>
            <a:r>
              <a:rPr lang="en-US" dirty="0"/>
              <a:t> &gt;=5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D31029-2648-BB4E-9D6A-A273B5EC6F05}"/>
              </a:ext>
            </a:extLst>
          </p:cNvPr>
          <p:cNvSpPr txBox="1"/>
          <p:nvPr/>
        </p:nvSpPr>
        <p:spPr>
          <a:xfrm>
            <a:off x="7117245" y="3633872"/>
            <a:ext cx="2190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AND </a:t>
            </a:r>
            <a:r>
              <a:rPr lang="en-US" sz="1400" dirty="0" err="1"/>
              <a:t>day_mins</a:t>
            </a:r>
            <a:r>
              <a:rPr lang="en-US" sz="1400" dirty="0"/>
              <a:t> &lt; 150 THEN </a:t>
            </a:r>
            <a:r>
              <a:rPr lang="en-US" sz="1400" dirty="0" err="1"/>
              <a:t>P_churn</a:t>
            </a:r>
            <a:r>
              <a:rPr lang="en-US" sz="1400" dirty="0"/>
              <a:t> = 0.946</a:t>
            </a:r>
          </a:p>
          <a:p>
            <a:r>
              <a:rPr lang="en-US" sz="1400" dirty="0"/>
              <a:t>ELSE </a:t>
            </a:r>
            <a:r>
              <a:rPr lang="en-US" sz="1400" dirty="0" err="1"/>
              <a:t>P_churn</a:t>
            </a:r>
            <a:r>
              <a:rPr lang="en-US" sz="1400" dirty="0"/>
              <a:t>  = 0.422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6B0019-6B2F-CC44-89E9-2EEFED6DB247}"/>
              </a:ext>
            </a:extLst>
          </p:cNvPr>
          <p:cNvSpPr txBox="1"/>
          <p:nvPr/>
        </p:nvSpPr>
        <p:spPr>
          <a:xfrm>
            <a:off x="3119713" y="3715362"/>
            <a:ext cx="2190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AND </a:t>
            </a:r>
            <a:r>
              <a:rPr lang="en-US" sz="1400" dirty="0" err="1"/>
              <a:t>day_mins</a:t>
            </a:r>
            <a:r>
              <a:rPr lang="en-US" sz="1400" dirty="0"/>
              <a:t> &gt; 260 THEN </a:t>
            </a:r>
            <a:r>
              <a:rPr lang="en-US" sz="1400" dirty="0" err="1"/>
              <a:t>P_churn</a:t>
            </a:r>
            <a:r>
              <a:rPr lang="en-US" sz="1400" dirty="0"/>
              <a:t> = 0.556</a:t>
            </a:r>
          </a:p>
          <a:p>
            <a:r>
              <a:rPr lang="en-US" sz="1400" dirty="0"/>
              <a:t>ELSE </a:t>
            </a:r>
            <a:r>
              <a:rPr lang="en-US" sz="1400" dirty="0" err="1"/>
              <a:t>P_churn</a:t>
            </a:r>
            <a:r>
              <a:rPr lang="en-US" sz="1400" dirty="0"/>
              <a:t>  = 0.096</a:t>
            </a:r>
          </a:p>
        </p:txBody>
      </p:sp>
    </p:spTree>
    <p:extLst>
      <p:ext uri="{BB962C8B-B14F-4D97-AF65-F5344CB8AC3E}">
        <p14:creationId xmlns:p14="http://schemas.microsoft.com/office/powerpoint/2010/main" val="3918959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FFE5E5-0092-4B4B-A3D5-7519649C3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Decision Tree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772CB-A57E-2745-AE06-8E25BB2C0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B6F55F-C3A7-CF4D-9741-1EE7E11CB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27" y="2119481"/>
            <a:ext cx="8651316" cy="421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0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6CA78-6C48-8A49-B5D1-116F1D232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Trees.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D87599-B302-4643-A717-8739F66D6E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981200"/>
                <a:ext cx="8301281" cy="4144963"/>
              </a:xfrm>
            </p:spPr>
            <p:txBody>
              <a:bodyPr>
                <a:normAutofit fontScale="92500" lnSpcReduction="10000"/>
              </a:bodyPr>
              <a:lstStyle/>
              <a:p>
                <a:pPr fontAlgn="base"/>
                <a:r>
                  <a:rPr lang="en-US" dirty="0"/>
                  <a:t>Classification and Regression Trees or CART for short is a term introduced by </a:t>
                </a:r>
                <a:r>
                  <a:rPr lang="en-US" dirty="0">
                    <a:hlinkClick r:id="rId2"/>
                  </a:rPr>
                  <a:t>Leo Breiman</a:t>
                </a:r>
                <a:r>
                  <a:rPr lang="en-US" dirty="0"/>
                  <a:t> to refer to </a:t>
                </a:r>
                <a:r>
                  <a:rPr lang="en-US" dirty="0">
                    <a:hlinkClick r:id="rId3"/>
                  </a:rPr>
                  <a:t>Decision Tree</a:t>
                </a:r>
                <a:r>
                  <a:rPr lang="en-US" dirty="0"/>
                  <a:t> algorithms that can be used for classification or regression predictive modeling problems.</a:t>
                </a:r>
              </a:p>
              <a:p>
                <a:pPr lvl="1" fontAlgn="base"/>
                <a:r>
                  <a:rPr lang="en-US" dirty="0"/>
                  <a:t>There are other variations </a:t>
                </a:r>
              </a:p>
              <a:p>
                <a:pPr lvl="2" fontAlgn="base"/>
                <a:r>
                  <a:rPr lang="en-US" dirty="0"/>
                  <a:t>ID3, C4.5, C5.0, Ripper, and others. </a:t>
                </a:r>
              </a:p>
              <a:p>
                <a:r>
                  <a:rPr lang="en-US" dirty="0"/>
                  <a:t>Basically these are binary trees, meaning it splits everything into two</a:t>
                </a:r>
              </a:p>
              <a:p>
                <a:pPr lvl="1"/>
                <a:r>
                  <a:rPr lang="en-US" dirty="0"/>
                  <a:t>They recursively work top down, calculating different measures of impurity, and splitting on the variable with the best measure. </a:t>
                </a:r>
              </a:p>
              <a:p>
                <a:pPr lvl="2"/>
                <a:r>
                  <a:rPr lang="en-US" dirty="0"/>
                  <a:t>Measures include </a:t>
                </a:r>
              </a:p>
              <a:p>
                <a:pPr lvl="3"/>
                <a:r>
                  <a:rPr lang="en-US" dirty="0"/>
                  <a:t>Gini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𝑔𝑖𝑛𝑖𝑥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𝑝𝑐𝑙𝑎𝑠𝑠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 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𝑝𝑐𝑙𝑎𝑠𝑠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𝑝𝑐𝑙𝑎𝑠𝑠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𝑝𝑐𝑙𝑎𝑠𝑠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:pPr lvl="4"/>
                <a:r>
                  <a:rPr lang="en-US" b="0" dirty="0"/>
                  <a:t>Alternatively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ginix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𝑝𝑐𝑙𝑎𝑠𝑠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𝑝𝑐𝑙𝑎𝑠𝑠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Entropy: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𝑒𝑛𝑡𝑟𝑜𝑝𝑦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𝑐𝑙𝑎𝑠𝑠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𝑐𝑙𝑎𝑠𝑠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𝑐𝑙𝑎𝑠𝑠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𝑐𝑙𝑎𝑠𝑠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4"/>
                <a:r>
                  <a:rPr lang="en-US" dirty="0"/>
                  <a:t>Information Gain is simply the reduction in entropy from split to split  </a:t>
                </a:r>
              </a:p>
              <a:p>
                <a:pPr lvl="3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D87599-B302-4643-A717-8739F66D6E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981200"/>
                <a:ext cx="8301281" cy="4144963"/>
              </a:xfrm>
              <a:blipFill>
                <a:blip r:embed="rId4"/>
                <a:stretch>
                  <a:fillRect t="-1534" b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4D518-38A9-3E48-8040-5ECE3894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854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DE74A3-5C28-914F-85CE-CAC655EFF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60352E-CB99-3B4A-BD7D-208493EF1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8361364" cy="4144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Split Criteria ~ </a:t>
            </a:r>
            <a:r>
              <a:rPr lang="en-US" b="1" dirty="0"/>
              <a:t>criterion, </a:t>
            </a:r>
            <a:r>
              <a:rPr lang="en-US" b="1" i="1" dirty="0"/>
              <a:t>{“</a:t>
            </a:r>
            <a:r>
              <a:rPr lang="en-US" b="1" i="1" dirty="0" err="1"/>
              <a:t>gini</a:t>
            </a:r>
            <a:r>
              <a:rPr lang="en-US" b="1" i="1" dirty="0"/>
              <a:t>”, “entropy”},</a:t>
            </a:r>
            <a:r>
              <a:rPr lang="en-US" dirty="0"/>
              <a:t> The function to measure the quality of a split</a:t>
            </a:r>
          </a:p>
          <a:p>
            <a:r>
              <a:rPr lang="en-US" dirty="0"/>
              <a:t>Split Strategy</a:t>
            </a:r>
            <a:r>
              <a:rPr lang="en-US" b="1" dirty="0"/>
              <a:t> ~ splitter, </a:t>
            </a:r>
            <a:r>
              <a:rPr lang="en-US" b="1" i="1" dirty="0"/>
              <a:t>{“best”, “random”}, </a:t>
            </a:r>
            <a:r>
              <a:rPr lang="en-US" dirty="0"/>
              <a:t>strategy used to choose the split at each node</a:t>
            </a:r>
          </a:p>
          <a:p>
            <a:r>
              <a:rPr lang="en-US" dirty="0"/>
              <a:t>Tree Depth ~ </a:t>
            </a:r>
            <a:r>
              <a:rPr lang="en-US" b="1" dirty="0" err="1"/>
              <a:t>max_depth</a:t>
            </a:r>
            <a:r>
              <a:rPr lang="en-US" b="1" dirty="0"/>
              <a:t>, </a:t>
            </a:r>
            <a:r>
              <a:rPr lang="en-US" dirty="0"/>
              <a:t>maximum depth of the tree.</a:t>
            </a:r>
          </a:p>
          <a:p>
            <a:r>
              <a:rPr lang="en-US" dirty="0"/>
              <a:t>Min Samples Split ~ </a:t>
            </a:r>
            <a:r>
              <a:rPr lang="en-US" b="1" dirty="0" err="1"/>
              <a:t>min_samples_split</a:t>
            </a:r>
            <a:r>
              <a:rPr lang="en-US" b="1" dirty="0"/>
              <a:t>, </a:t>
            </a:r>
            <a:r>
              <a:rPr lang="en-US" dirty="0"/>
              <a:t>minimum number of samples to be eligible for splitting </a:t>
            </a:r>
          </a:p>
          <a:p>
            <a:r>
              <a:rPr lang="en-US" dirty="0"/>
              <a:t>Min Samples Leaf ~ </a:t>
            </a:r>
            <a:r>
              <a:rPr lang="en-US" b="1" dirty="0" err="1"/>
              <a:t>min_samples_leaf</a:t>
            </a:r>
            <a:r>
              <a:rPr lang="en-US" b="1" dirty="0"/>
              <a:t>, </a:t>
            </a:r>
            <a:r>
              <a:rPr lang="en-US" dirty="0"/>
              <a:t>minimum number of data points in a node that are required for the node to be split further. A split point at any depth will only be considered if it leaves at least </a:t>
            </a:r>
            <a:r>
              <a:rPr lang="en-US" dirty="0" err="1"/>
              <a:t>min_samples_leaf</a:t>
            </a:r>
            <a:endParaRPr lang="en-US" dirty="0"/>
          </a:p>
          <a:p>
            <a:r>
              <a:rPr lang="en-US" dirty="0"/>
              <a:t>Minimal Cost Complexity ~ </a:t>
            </a:r>
            <a:r>
              <a:rPr lang="en-US" b="1" dirty="0" err="1"/>
              <a:t>ccp_alpha</a:t>
            </a:r>
            <a:r>
              <a:rPr lang="en-US" b="1" dirty="0"/>
              <a:t>, </a:t>
            </a:r>
            <a:r>
              <a:rPr lang="en-US" dirty="0"/>
              <a:t>Minimal cost-complexity pruning is an algorithm used to prune a tree to avoid over-fitting. Default is 0 i.e. no pruning.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https://scikit-learn.org/stable/modules/generated/sklearn.tree.DecisionTreeClassifier.html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120BC-BF6F-1C45-9E76-3F333808D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937416-106F-6F42-B656-57DA1B321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Hyperparameters </a:t>
            </a:r>
          </a:p>
        </p:txBody>
      </p:sp>
    </p:spTree>
    <p:extLst>
      <p:ext uri="{BB962C8B-B14F-4D97-AF65-F5344CB8AC3E}">
        <p14:creationId xmlns:p14="http://schemas.microsoft.com/office/powerpoint/2010/main" val="798249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789E2-E260-AE47-B85A-A3D8C2509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0DC3F-53EA-E341-8B94-A12FE4292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Trees are “weak learners” </a:t>
            </a:r>
          </a:p>
          <a:p>
            <a:pPr lvl="1"/>
            <a:r>
              <a:rPr lang="en-US" dirty="0"/>
              <a:t>Very sensitive to data</a:t>
            </a:r>
          </a:p>
          <a:p>
            <a:pPr lvl="1"/>
            <a:r>
              <a:rPr lang="en-US" dirty="0"/>
              <a:t>Different samples yield different results </a:t>
            </a:r>
          </a:p>
          <a:p>
            <a:r>
              <a:rPr lang="en-US" dirty="0"/>
              <a:t>Balancing data </a:t>
            </a:r>
          </a:p>
          <a:p>
            <a:pPr lvl="1"/>
            <a:r>
              <a:rPr lang="en-US" dirty="0"/>
              <a:t>Messing with the sampling can yield different results </a:t>
            </a:r>
          </a:p>
          <a:p>
            <a:r>
              <a:rPr lang="en-US" dirty="0"/>
              <a:t>Removing columns</a:t>
            </a:r>
          </a:p>
          <a:p>
            <a:pPr lvl="1"/>
            <a:r>
              <a:rPr lang="en-US" dirty="0"/>
              <a:t>Removing initial split columns often will give better or similar results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45E2E-DA10-1E49-A716-E7E15385B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14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D78DEC-E9B8-F14B-8FB0-8F8DE89BF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Two other things</a:t>
            </a:r>
          </a:p>
        </p:txBody>
      </p:sp>
    </p:spTree>
    <p:extLst>
      <p:ext uri="{BB962C8B-B14F-4D97-AF65-F5344CB8AC3E}">
        <p14:creationId xmlns:p14="http://schemas.microsoft.com/office/powerpoint/2010/main" val="3118864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2528D7A-3D58-9B41-A251-4ACF4681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CF419C-9A5B-AB4C-A88B-1CF2DF7BA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8527192" cy="41449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600" i="1" dirty="0"/>
              <a:t>Classification is the task of assigning objects/records to one of several predefined categories or classes. </a:t>
            </a:r>
          </a:p>
          <a:p>
            <a:pPr lvl="1"/>
            <a:r>
              <a:rPr lang="en-US" dirty="0"/>
              <a:t>Binary Classification  – 2 outcomes i.e. Yes / No, True / False, 0/1</a:t>
            </a:r>
          </a:p>
          <a:p>
            <a:pPr lvl="2"/>
            <a:r>
              <a:rPr lang="en-US" dirty="0"/>
              <a:t>Spam Detection</a:t>
            </a:r>
          </a:p>
          <a:p>
            <a:pPr lvl="2"/>
            <a:r>
              <a:rPr lang="en-US" dirty="0"/>
              <a:t>Categorizing Cells as benign or malignant based on an MRI </a:t>
            </a:r>
          </a:p>
          <a:p>
            <a:pPr lvl="2"/>
            <a:r>
              <a:rPr lang="en-US" dirty="0"/>
              <a:t>Predicting Loan Default / Churn / Fraud / Response  etc. </a:t>
            </a:r>
          </a:p>
          <a:p>
            <a:pPr marL="457200" lvl="2" indent="0">
              <a:buNone/>
            </a:pPr>
            <a:endParaRPr lang="en-US" dirty="0"/>
          </a:p>
          <a:p>
            <a:pPr lvl="1"/>
            <a:r>
              <a:rPr lang="en-US" dirty="0"/>
              <a:t>Multi-Class/Multi-Label – more than 2 outcomes,  ex. Apple/Orange/Banana,  Bird/Cat/Dog/Squirrel etc. </a:t>
            </a:r>
          </a:p>
          <a:p>
            <a:pPr marL="457200" lvl="2" indent="0">
              <a:buNone/>
            </a:pPr>
            <a:r>
              <a:rPr lang="en-US" dirty="0"/>
              <a:t>Examples are classified as belonging to one among a range of known classes</a:t>
            </a:r>
          </a:p>
          <a:p>
            <a:pPr lvl="2"/>
            <a:r>
              <a:rPr lang="en-US" dirty="0"/>
              <a:t>Digit Recognition </a:t>
            </a:r>
          </a:p>
          <a:p>
            <a:pPr lvl="2"/>
            <a:r>
              <a:rPr lang="en-US" dirty="0"/>
              <a:t>Facial Recognition </a:t>
            </a:r>
          </a:p>
          <a:p>
            <a:pPr lvl="2"/>
            <a:r>
              <a:rPr lang="en-US" dirty="0"/>
              <a:t>Optical Recognition </a:t>
            </a:r>
          </a:p>
        </p:txBody>
      </p:sp>
    </p:spTree>
    <p:extLst>
      <p:ext uri="{BB962C8B-B14F-4D97-AF65-F5344CB8AC3E}">
        <p14:creationId xmlns:p14="http://schemas.microsoft.com/office/powerpoint/2010/main" val="2685970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01A30-CD7F-E243-8E8E-7CACC1AE6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9800E5-B66F-C448-BA0C-E8C17240E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Accuracy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𝑎𝑐𝑐𝑢𝑟𝑎𝑐𝑦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𝑝𝑟𝑒𝑑𝑖𝑐𝑡𝑖𝑜𝑛𝑠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𝑝𝑟𝑒𝑑𝑖𝑐𝑡𝑖𝑜𝑛𝑠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𝑎𝑐𝑐𝑢𝑟𝑎𝑐𝑦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 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𝑁𝑒𝑔𝑎𝑡𝑖𝑣𝑒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𝑁𝑒𝑔𝑎𝑡𝑖𝑣𝑒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𝐹𝑁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Error rate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𝑤𝑟𝑜𝑛𝑔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𝑝𝑟𝑒𝑑𝑖𝑐𝑡𝑖𝑜𝑛𝑠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𝑝𝑟𝑒𝑑𝑖𝑐𝑡𝑖𝑜𝑛𝑠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𝑒𝑟𝑟𝑜𝑟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9800E5-B66F-C448-BA0C-E8C17240E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8" t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31F62-2FC5-DA4E-9D83-1FB7383D7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A03F58-00B1-3B47-928D-960227C08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Evaluation Accuracy &amp; Error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5E9B7-1569-FD49-A903-839DE30F95F4}"/>
              </a:ext>
            </a:extLst>
          </p:cNvPr>
          <p:cNvSpPr txBox="1"/>
          <p:nvPr/>
        </p:nvSpPr>
        <p:spPr>
          <a:xfrm>
            <a:off x="4733365" y="3913793"/>
            <a:ext cx="42277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Accuracy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is a good measure 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the data is balanced i.e. 50/50 split between classes, in that case expected accuracy is 50% a coin flip for example. 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reality is that most problems are </a:t>
            </a:r>
            <a:r>
              <a:rPr lang="en-US" i="1" u="sng" dirty="0">
                <a:solidFill>
                  <a:schemeClr val="accent1">
                    <a:lumMod val="75000"/>
                  </a:schemeClr>
                </a:solidFill>
              </a:rPr>
              <a:t>imbalanced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meaning a majority and a minority case ex. 10:1, 100:1 in which case you can be 90 – 99% right by assigning everyone to the majority case. </a:t>
            </a:r>
          </a:p>
        </p:txBody>
      </p:sp>
    </p:spTree>
    <p:extLst>
      <p:ext uri="{BB962C8B-B14F-4D97-AF65-F5344CB8AC3E}">
        <p14:creationId xmlns:p14="http://schemas.microsoft.com/office/powerpoint/2010/main" val="94853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01A30-CD7F-E243-8E8E-7CACC1AE6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728A075-D714-9540-8F39-3130D8C33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706801"/>
              </p:ext>
            </p:extLst>
          </p:nvPr>
        </p:nvGraphicFramePr>
        <p:xfrm>
          <a:off x="645459" y="2124635"/>
          <a:ext cx="5385015" cy="4096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905368230"/>
                    </a:ext>
                  </a:extLst>
                </a:gridCol>
                <a:gridCol w="1642605">
                  <a:extLst>
                    <a:ext uri="{9D8B030D-6E8A-4147-A177-3AD203B41FA5}">
                      <a16:colId xmlns:a16="http://schemas.microsoft.com/office/drawing/2014/main" val="1180727059"/>
                    </a:ext>
                  </a:extLst>
                </a:gridCol>
                <a:gridCol w="1642605">
                  <a:extLst>
                    <a:ext uri="{9D8B030D-6E8A-4147-A177-3AD203B41FA5}">
                      <a16:colId xmlns:a16="http://schemas.microsoft.com/office/drawing/2014/main" val="3857320464"/>
                    </a:ext>
                  </a:extLst>
                </a:gridCol>
                <a:gridCol w="1642605">
                  <a:extLst>
                    <a:ext uri="{9D8B030D-6E8A-4147-A177-3AD203B41FA5}">
                      <a16:colId xmlns:a16="http://schemas.microsoft.com/office/drawing/2014/main" val="3958710710"/>
                    </a:ext>
                  </a:extLst>
                </a:gridCol>
              </a:tblGrid>
              <a:tr h="3494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22375"/>
                  </a:ext>
                </a:extLst>
              </a:tr>
              <a:tr h="1243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False(0)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True(1)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936848"/>
                  </a:ext>
                </a:extLst>
              </a:tr>
              <a:tr h="124370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 Class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 (0)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 Negative (TN)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 Negative</a:t>
                      </a:r>
                    </a:p>
                    <a:p>
                      <a:pPr algn="ctr"/>
                      <a:r>
                        <a:rPr lang="en-US" dirty="0"/>
                        <a:t>(FN)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751957"/>
                  </a:ext>
                </a:extLst>
              </a:tr>
              <a:tr h="124370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 Positive</a:t>
                      </a:r>
                    </a:p>
                    <a:p>
                      <a:pPr algn="ctr"/>
                      <a:r>
                        <a:rPr lang="en-US" dirty="0"/>
                        <a:t>(FP)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 Positive </a:t>
                      </a:r>
                    </a:p>
                    <a:p>
                      <a:pPr algn="ctr"/>
                      <a:r>
                        <a:rPr lang="en-US" dirty="0"/>
                        <a:t>(TP)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40254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31F62-2FC5-DA4E-9D83-1FB7383D7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A03F58-00B1-3B47-928D-960227C08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Confusion Matrix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EA35F9-CA67-3F4C-A22A-8CC04D3FE233}"/>
                  </a:ext>
                </a:extLst>
              </p:cNvPr>
              <p:cNvSpPr txBox="1"/>
              <p:nvPr/>
            </p:nvSpPr>
            <p:spPr>
              <a:xfrm>
                <a:off x="6030474" y="1837716"/>
                <a:ext cx="2915322" cy="5068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Sensitivity, Recall, or</a:t>
                </a:r>
              </a:p>
              <a:p>
                <a:pPr algn="ctr"/>
                <a:r>
                  <a:rPr lang="en-US" sz="1400" dirty="0"/>
                  <a:t>True Positive Rate (TPR)</a:t>
                </a:r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b="0" dirty="0"/>
                  <a:t>TPR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1400" b="0" dirty="0"/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dirty="0"/>
                  <a:t>Specificity, Selectivity or True Negative Rate (TNR)</a:t>
                </a:r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dirty="0"/>
                  <a:t>TNR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sz="1400" dirty="0"/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dirty="0"/>
                  <a:t>Precision or </a:t>
                </a:r>
              </a:p>
              <a:p>
                <a:pPr algn="ctr"/>
                <a:r>
                  <a:rPr lang="en-US" sz="1400" dirty="0"/>
                  <a:t>Positive Predicted Value (PPV)</a:t>
                </a:r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b="0" dirty="0"/>
                  <a:t>PPV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sz="1400" dirty="0"/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dirty="0"/>
                  <a:t>False Positive Rate (FPR) </a:t>
                </a:r>
              </a:p>
              <a:p>
                <a:pPr algn="ctr"/>
                <a:r>
                  <a:rPr lang="en-US" sz="1400" b="0" dirty="0"/>
                  <a:t>FPR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1400" dirty="0"/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dirty="0"/>
                  <a:t>Accuracy </a:t>
                </a:r>
              </a:p>
              <a:p>
                <a:pPr algn="ctr"/>
                <a:r>
                  <a:rPr lang="en-US" sz="1400" b="0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1400" b="0" dirty="0"/>
              </a:p>
              <a:p>
                <a:pPr algn="ctr"/>
                <a:endParaRPr lang="en-US" sz="1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EA35F9-CA67-3F4C-A22A-8CC04D3F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474" y="1837716"/>
                <a:ext cx="2915322" cy="50686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757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01A30-CD7F-E243-8E8E-7CACC1AE6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728A075-D714-9540-8F39-3130D8C33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206158"/>
              </p:ext>
            </p:extLst>
          </p:nvPr>
        </p:nvGraphicFramePr>
        <p:xfrm>
          <a:off x="645459" y="2124635"/>
          <a:ext cx="5385015" cy="4096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905368230"/>
                    </a:ext>
                  </a:extLst>
                </a:gridCol>
                <a:gridCol w="1642605">
                  <a:extLst>
                    <a:ext uri="{9D8B030D-6E8A-4147-A177-3AD203B41FA5}">
                      <a16:colId xmlns:a16="http://schemas.microsoft.com/office/drawing/2014/main" val="1180727059"/>
                    </a:ext>
                  </a:extLst>
                </a:gridCol>
                <a:gridCol w="1642605">
                  <a:extLst>
                    <a:ext uri="{9D8B030D-6E8A-4147-A177-3AD203B41FA5}">
                      <a16:colId xmlns:a16="http://schemas.microsoft.com/office/drawing/2014/main" val="3857320464"/>
                    </a:ext>
                  </a:extLst>
                </a:gridCol>
                <a:gridCol w="1642605">
                  <a:extLst>
                    <a:ext uri="{9D8B030D-6E8A-4147-A177-3AD203B41FA5}">
                      <a16:colId xmlns:a16="http://schemas.microsoft.com/office/drawing/2014/main" val="3958710710"/>
                    </a:ext>
                  </a:extLst>
                </a:gridCol>
              </a:tblGrid>
              <a:tr h="3494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22375"/>
                  </a:ext>
                </a:extLst>
              </a:tr>
              <a:tr h="12437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 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False(0)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936848"/>
                  </a:ext>
                </a:extLst>
              </a:tr>
              <a:tr h="1243704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 Class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 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 Positive </a:t>
                      </a:r>
                    </a:p>
                    <a:p>
                      <a:pPr algn="ctr"/>
                      <a:r>
                        <a:rPr lang="en-US" dirty="0"/>
                        <a:t>(TP)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 Positive</a:t>
                      </a:r>
                    </a:p>
                    <a:p>
                      <a:pPr algn="ctr"/>
                      <a:r>
                        <a:rPr lang="en-US" dirty="0"/>
                        <a:t>(FP)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751957"/>
                  </a:ext>
                </a:extLst>
              </a:tr>
              <a:tr h="124370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False (0)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 Negative</a:t>
                      </a:r>
                    </a:p>
                    <a:p>
                      <a:pPr algn="ctr"/>
                      <a:r>
                        <a:rPr lang="en-US" dirty="0"/>
                        <a:t>(FN)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 Negative </a:t>
                      </a:r>
                    </a:p>
                    <a:p>
                      <a:pPr algn="ctr"/>
                      <a:r>
                        <a:rPr lang="en-US" dirty="0"/>
                        <a:t>(TN)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40254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31F62-2FC5-DA4E-9D83-1FB7383D7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A03F58-00B1-3B47-928D-960227C08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To further confuse, classes are often flipped.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EA35F9-CA67-3F4C-A22A-8CC04D3FE233}"/>
                  </a:ext>
                </a:extLst>
              </p:cNvPr>
              <p:cNvSpPr txBox="1"/>
              <p:nvPr/>
            </p:nvSpPr>
            <p:spPr>
              <a:xfrm>
                <a:off x="6030474" y="1837716"/>
                <a:ext cx="2915322" cy="5068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Sensitivity, Recall, or</a:t>
                </a:r>
              </a:p>
              <a:p>
                <a:pPr algn="ctr"/>
                <a:r>
                  <a:rPr lang="en-US" sz="1400" dirty="0"/>
                  <a:t>True Positive Rate (TPR)</a:t>
                </a:r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b="0" dirty="0"/>
                  <a:t>TPR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1400" b="0" dirty="0"/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dirty="0"/>
                  <a:t>Specificity, Selectivity or True Negative Rate (TNR)</a:t>
                </a:r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dirty="0"/>
                  <a:t>TNR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sz="1400" dirty="0"/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dirty="0"/>
                  <a:t>Precision or </a:t>
                </a:r>
              </a:p>
              <a:p>
                <a:pPr algn="ctr"/>
                <a:r>
                  <a:rPr lang="en-US" sz="1400" dirty="0"/>
                  <a:t>Positive Predicted Value (PPV)</a:t>
                </a:r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b="0" dirty="0"/>
                  <a:t>PPV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sz="1400" dirty="0"/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dirty="0"/>
                  <a:t>False Positive Rate (FPR) </a:t>
                </a:r>
              </a:p>
              <a:p>
                <a:pPr algn="ctr"/>
                <a:r>
                  <a:rPr lang="en-US" sz="1400" b="0" dirty="0"/>
                  <a:t>FPR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1400" dirty="0"/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dirty="0"/>
                  <a:t>Accuracy </a:t>
                </a:r>
              </a:p>
              <a:p>
                <a:pPr algn="ctr"/>
                <a:r>
                  <a:rPr lang="en-US" sz="1400" b="0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1400" b="0" dirty="0"/>
              </a:p>
              <a:p>
                <a:pPr algn="ctr"/>
                <a:endParaRPr lang="en-US" sz="1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EA35F9-CA67-3F4C-A22A-8CC04D3F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474" y="1837716"/>
                <a:ext cx="2915322" cy="50686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340000A-33E8-3C43-B6EC-9784C47F92C5}"/>
              </a:ext>
            </a:extLst>
          </p:cNvPr>
          <p:cNvSpPr/>
          <p:nvPr/>
        </p:nvSpPr>
        <p:spPr>
          <a:xfrm>
            <a:off x="645459" y="628800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3"/>
              </a:rPr>
              <a:t>https://en.wikipedia.org/wiki/Confusion_matrix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08459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504D-E633-514F-A1B5-7C3BD5F1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form of Classification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EEFB7-F777-744C-876B-1E9111004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42152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&lt; Condition(s) Met &gt; THEN </a:t>
            </a:r>
          </a:p>
          <a:p>
            <a:pPr marL="0" indent="0">
              <a:buNone/>
            </a:pPr>
            <a:r>
              <a:rPr lang="en-US" dirty="0"/>
              <a:t>	&lt;CLASS LABEL &gt; = 1</a:t>
            </a:r>
          </a:p>
          <a:p>
            <a:pPr marL="0" indent="0">
              <a:buNone/>
            </a:pPr>
            <a:r>
              <a:rPr lang="en-US" dirty="0"/>
              <a:t>ELSE </a:t>
            </a:r>
          </a:p>
          <a:p>
            <a:pPr marL="0" indent="0">
              <a:buNone/>
            </a:pPr>
            <a:r>
              <a:rPr lang="en-US" dirty="0"/>
              <a:t>	&lt;CLASS LABEL &gt; = 0</a:t>
            </a:r>
          </a:p>
          <a:p>
            <a:pPr marL="0" indent="0">
              <a:buNone/>
            </a:pPr>
            <a:r>
              <a:rPr lang="en-US" dirty="0"/>
              <a:t>Naïve Approach is to use </a:t>
            </a:r>
            <a:r>
              <a:rPr lang="en-US" i="1" dirty="0"/>
              <a:t>“ I think, I feel”</a:t>
            </a:r>
          </a:p>
          <a:p>
            <a:pPr lvl="1"/>
            <a:r>
              <a:rPr lang="en-US" dirty="0"/>
              <a:t>IF &lt; </a:t>
            </a:r>
            <a:r>
              <a:rPr lang="en-US" i="1" dirty="0"/>
              <a:t>something I think is true but can’t prove </a:t>
            </a:r>
            <a:r>
              <a:rPr lang="en-US" dirty="0"/>
              <a:t>&gt; THEN … </a:t>
            </a:r>
          </a:p>
          <a:p>
            <a:pPr marL="228600" lvl="1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1E429-5EBE-D548-ADFF-9EB324FD1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6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578B93-9AAD-9340-B23B-A209F7599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Business Rule </a:t>
            </a:r>
          </a:p>
        </p:txBody>
      </p:sp>
    </p:spTree>
    <p:extLst>
      <p:ext uri="{BB962C8B-B14F-4D97-AF65-F5344CB8AC3E}">
        <p14:creationId xmlns:p14="http://schemas.microsoft.com/office/powerpoint/2010/main" val="597519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504D-E633-514F-A1B5-7C3BD5F1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 it with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EEFB7-F777-744C-876B-1E9111004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1"/>
            <a:ext cx="7556313" cy="23433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contract == “Month-to-month” THEN </a:t>
            </a:r>
          </a:p>
          <a:p>
            <a:pPr marL="0" indent="0">
              <a:buNone/>
            </a:pPr>
            <a:r>
              <a:rPr lang="en-US" dirty="0"/>
              <a:t>	Churn = Yes</a:t>
            </a:r>
          </a:p>
          <a:p>
            <a:pPr marL="0" indent="0">
              <a:buNone/>
            </a:pPr>
            <a:r>
              <a:rPr lang="en-US" dirty="0"/>
              <a:t>ELSE </a:t>
            </a:r>
          </a:p>
          <a:p>
            <a:pPr marL="0" indent="0">
              <a:buNone/>
            </a:pPr>
            <a:r>
              <a:rPr lang="en-US" dirty="0"/>
              <a:t>	Churn = No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1E429-5EBE-D548-ADFF-9EB324FD1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7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578B93-9AAD-9340-B23B-A209F7599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Business Rules </a:t>
            </a:r>
            <a:r>
              <a:rPr lang="en-US" dirty="0" err="1"/>
              <a:t>cont</a:t>
            </a:r>
            <a:r>
              <a:rPr lang="en-US" dirty="0"/>
              <a:t>…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C11459-4CD9-0C46-89A7-6048681B1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692" y="3142130"/>
            <a:ext cx="5214637" cy="3218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D352A-5021-8E48-880B-F17321BD6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792" y="1129553"/>
            <a:ext cx="3136436" cy="1935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A73059-6D41-E341-A951-552044CC38B2}"/>
              </a:ext>
            </a:extLst>
          </p:cNvPr>
          <p:cNvSpPr txBox="1"/>
          <p:nvPr/>
        </p:nvSpPr>
        <p:spPr>
          <a:xfrm>
            <a:off x="355002" y="4625788"/>
            <a:ext cx="33025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simple terms anything that has a higher PCT than the default will detect more of that event. So here the default churn rate is 27% the rule above identifies 47% churn</a:t>
            </a:r>
          </a:p>
        </p:txBody>
      </p:sp>
    </p:spTree>
    <p:extLst>
      <p:ext uri="{BB962C8B-B14F-4D97-AF65-F5344CB8AC3E}">
        <p14:creationId xmlns:p14="http://schemas.microsoft.com/office/powerpoint/2010/main" val="278379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504D-E633-514F-A1B5-7C3BD5F1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 it with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EEFB7-F777-744C-876B-1E9111004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3" y="1847335"/>
            <a:ext cx="7556313" cy="5898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Creating multiple business rules based on data is one way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1E429-5EBE-D548-ADFF-9EB324FD1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8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578B93-9AAD-9340-B23B-A209F7599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Business Rules </a:t>
            </a:r>
            <a:r>
              <a:rPr lang="en-US" dirty="0" err="1"/>
              <a:t>cont</a:t>
            </a:r>
            <a:r>
              <a:rPr lang="en-US" dirty="0"/>
              <a:t>…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261B1D-9EED-4C4C-BDE8-D63615D7B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55" y="2276139"/>
            <a:ext cx="4445000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D0E6F9-71E3-1F40-91A8-0F960AD3DFD0}"/>
              </a:ext>
            </a:extLst>
          </p:cNvPr>
          <p:cNvSpPr txBox="1"/>
          <p:nvPr/>
        </p:nvSpPr>
        <p:spPr>
          <a:xfrm>
            <a:off x="5572461" y="2437212"/>
            <a:ext cx="32873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 1 </a:t>
            </a:r>
          </a:p>
          <a:p>
            <a:r>
              <a:rPr lang="en-US" dirty="0"/>
              <a:t>IF </a:t>
            </a:r>
            <a:r>
              <a:rPr lang="en-US" dirty="0" err="1"/>
              <a:t>cust_serv_cols</a:t>
            </a:r>
            <a:r>
              <a:rPr lang="en-US" dirty="0"/>
              <a:t> &gt;= 5 </a:t>
            </a:r>
          </a:p>
          <a:p>
            <a:r>
              <a:rPr lang="en-US" dirty="0"/>
              <a:t>	THEN Churn = True.</a:t>
            </a:r>
          </a:p>
          <a:p>
            <a:r>
              <a:rPr lang="en-US" dirty="0"/>
              <a:t>ELSE Churn = False.</a:t>
            </a:r>
          </a:p>
          <a:p>
            <a:endParaRPr lang="en-US" dirty="0"/>
          </a:p>
          <a:p>
            <a:r>
              <a:rPr lang="en-US" dirty="0"/>
              <a:t>Rule 2 </a:t>
            </a:r>
          </a:p>
          <a:p>
            <a:r>
              <a:rPr lang="en-US" dirty="0"/>
              <a:t>IF </a:t>
            </a:r>
            <a:r>
              <a:rPr lang="en-US" dirty="0" err="1"/>
              <a:t>cust_serv_cols</a:t>
            </a:r>
            <a:r>
              <a:rPr lang="en-US" dirty="0"/>
              <a:t> &gt;= 5 </a:t>
            </a:r>
          </a:p>
          <a:p>
            <a:r>
              <a:rPr lang="en-US" dirty="0"/>
              <a:t>AND </a:t>
            </a:r>
            <a:r>
              <a:rPr lang="en-US" dirty="0" err="1"/>
              <a:t>day_mins</a:t>
            </a:r>
            <a:r>
              <a:rPr lang="en-US" dirty="0"/>
              <a:t> &lt; 149 </a:t>
            </a:r>
          </a:p>
          <a:p>
            <a:r>
              <a:rPr lang="en-US" dirty="0"/>
              <a:t>	THEN Churn = True.</a:t>
            </a:r>
          </a:p>
          <a:p>
            <a:r>
              <a:rPr lang="en-US" dirty="0"/>
              <a:t>ELSE Churn = False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B9FAF8-75C4-2340-9C2C-742F2156C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14" r="12551"/>
          <a:stretch/>
        </p:blipFill>
        <p:spPr>
          <a:xfrm>
            <a:off x="2646381" y="4257922"/>
            <a:ext cx="2581835" cy="238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94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82AD-3E2A-BD4F-93E5-A61944F0D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heck is a decision tree?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EB355B4-F257-CE46-BB9F-7E83AB332E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2027524"/>
              </p:ext>
            </p:extLst>
          </p:nvPr>
        </p:nvGraphicFramePr>
        <p:xfrm>
          <a:off x="498475" y="1981200"/>
          <a:ext cx="7556500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26781-BF4A-1144-9C7F-30A0E6BA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9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434072759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eek_2_Data_Wrangling" id="{DA8363C4-D539-4747-903C-20E7606B9611}" vid="{7BB575B6-8E9C-3F4E-A8A1-325B2F989AA7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ek_2_Data_Wrangling" id="{DA8363C4-D539-4747-903C-20E7606B9611}" vid="{884D59BF-E77D-C84B-95D6-DDA695BB087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 WFU Gray</Template>
  <TotalTime>642</TotalTime>
  <Words>1177</Words>
  <Application>Microsoft Macintosh PowerPoint</Application>
  <PresentationFormat>On-screen Show (4:3)</PresentationFormat>
  <Paragraphs>217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Franklin Gothic Book</vt:lpstr>
      <vt:lpstr>Rockwell</vt:lpstr>
      <vt:lpstr>Wingdings</vt:lpstr>
      <vt:lpstr>Advantage WFU Gray</vt:lpstr>
      <vt:lpstr>Custom Design</vt:lpstr>
      <vt:lpstr>Mike Ames amesam@wfu.edu</vt:lpstr>
      <vt:lpstr>Classification </vt:lpstr>
      <vt:lpstr>Binary Classification </vt:lpstr>
      <vt:lpstr>Binary Classification </vt:lpstr>
      <vt:lpstr>Binary Classification </vt:lpstr>
      <vt:lpstr>Simplest form of Classification </vt:lpstr>
      <vt:lpstr>Drive it with Data </vt:lpstr>
      <vt:lpstr>Drive it with Data </vt:lpstr>
      <vt:lpstr>What the heck is a decision tree?</vt:lpstr>
      <vt:lpstr>What the heck is a decision tree?</vt:lpstr>
      <vt:lpstr>Churn Decision Tree </vt:lpstr>
      <vt:lpstr>About Trees. </vt:lpstr>
      <vt:lpstr>Decision Tree </vt:lpstr>
      <vt:lpstr>Decision Tree Tuning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Mike Ames amesam@wfu.edu</dc:title>
  <dc:creator>Mike Ames</dc:creator>
  <cp:lastModifiedBy>Mike Ames</cp:lastModifiedBy>
  <cp:revision>27</cp:revision>
  <cp:lastPrinted>2016-10-04T20:26:21Z</cp:lastPrinted>
  <dcterms:created xsi:type="dcterms:W3CDTF">2020-06-03T17:19:13Z</dcterms:created>
  <dcterms:modified xsi:type="dcterms:W3CDTF">2020-06-04T15:17:05Z</dcterms:modified>
</cp:coreProperties>
</file>